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1"/>
  </p:notesMasterIdLst>
  <p:sldIdLst>
    <p:sldId id="257" r:id="rId5"/>
    <p:sldId id="1079" r:id="rId6"/>
    <p:sldId id="1282" r:id="rId7"/>
    <p:sldId id="1328" r:id="rId8"/>
    <p:sldId id="1071" r:id="rId9"/>
    <p:sldId id="1335" r:id="rId10"/>
    <p:sldId id="1346" r:id="rId11"/>
    <p:sldId id="1351" r:id="rId12"/>
    <p:sldId id="1352" r:id="rId13"/>
    <p:sldId id="1353" r:id="rId14"/>
    <p:sldId id="1354" r:id="rId15"/>
    <p:sldId id="1355" r:id="rId16"/>
    <p:sldId id="1356" r:id="rId17"/>
    <p:sldId id="1357" r:id="rId18"/>
    <p:sldId id="1344" r:id="rId19"/>
    <p:sldId id="1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538F4-410B-4F01-912C-C6751D6A0F79}">
          <p14:sldIdLst>
            <p14:sldId id="257"/>
            <p14:sldId id="1079"/>
            <p14:sldId id="1282"/>
            <p14:sldId id="1328"/>
            <p14:sldId id="1071"/>
            <p14:sldId id="1335"/>
            <p14:sldId id="1346"/>
            <p14:sldId id="1351"/>
            <p14:sldId id="1352"/>
            <p14:sldId id="1353"/>
            <p14:sldId id="1354"/>
            <p14:sldId id="1355"/>
            <p14:sldId id="1356"/>
            <p14:sldId id="1357"/>
            <p14:sldId id="1344"/>
            <p14:sldId id="1263"/>
          </p14:sldIdLst>
        </p14:section>
        <p14:section name="Untitled Section" id="{2C271A16-19B9-4C4C-88BB-09D62FEED6D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19"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Condon" userId="856bfd78-1b72-4b8c-a3e8-46b6ec61c982" providerId="ADAL" clId="{C56BC736-84E5-4DD3-9B86-A677FD00A068}"/>
    <pc:docChg chg="undo custSel delSld modSld modSection">
      <pc:chgData name="Derek Condon" userId="856bfd78-1b72-4b8c-a3e8-46b6ec61c982" providerId="ADAL" clId="{C56BC736-84E5-4DD3-9B86-A677FD00A068}" dt="2025-10-23T11:58:30.568" v="19"/>
      <pc:docMkLst>
        <pc:docMk/>
      </pc:docMkLst>
      <pc:sldChg chg="modSp mod">
        <pc:chgData name="Derek Condon" userId="856bfd78-1b72-4b8c-a3e8-46b6ec61c982" providerId="ADAL" clId="{C56BC736-84E5-4DD3-9B86-A677FD00A068}" dt="2025-10-23T09:53:05.828" v="1"/>
        <pc:sldMkLst>
          <pc:docMk/>
          <pc:sldMk cId="2475805559" sldId="257"/>
        </pc:sldMkLst>
        <pc:spChg chg="mod">
          <ac:chgData name="Derek Condon" userId="856bfd78-1b72-4b8c-a3e8-46b6ec61c982" providerId="ADAL" clId="{C56BC736-84E5-4DD3-9B86-A677FD00A068}" dt="2025-10-23T09:53:05.828" v="1"/>
          <ac:spMkLst>
            <pc:docMk/>
            <pc:sldMk cId="2475805559" sldId="257"/>
            <ac:spMk id="3" creationId="{835D6E6B-3353-491C-A3C6-F278D6CED8B3}"/>
          </ac:spMkLst>
        </pc:spChg>
      </pc:sldChg>
      <pc:sldChg chg="del">
        <pc:chgData name="Derek Condon" userId="856bfd78-1b72-4b8c-a3e8-46b6ec61c982" providerId="ADAL" clId="{C56BC736-84E5-4DD3-9B86-A677FD00A068}" dt="2025-10-23T09:55:05.348" v="16" actId="47"/>
        <pc:sldMkLst>
          <pc:docMk/>
          <pc:sldMk cId="4108306366" sldId="294"/>
        </pc:sldMkLst>
      </pc:sldChg>
      <pc:sldChg chg="del">
        <pc:chgData name="Derek Condon" userId="856bfd78-1b72-4b8c-a3e8-46b6ec61c982" providerId="ADAL" clId="{C56BC736-84E5-4DD3-9B86-A677FD00A068}" dt="2025-10-23T09:55:05.348" v="16" actId="47"/>
        <pc:sldMkLst>
          <pc:docMk/>
          <pc:sldMk cId="1192430112" sldId="295"/>
        </pc:sldMkLst>
      </pc:sldChg>
      <pc:sldChg chg="del">
        <pc:chgData name="Derek Condon" userId="856bfd78-1b72-4b8c-a3e8-46b6ec61c982" providerId="ADAL" clId="{C56BC736-84E5-4DD3-9B86-A677FD00A068}" dt="2025-10-23T09:55:05.348" v="16" actId="47"/>
        <pc:sldMkLst>
          <pc:docMk/>
          <pc:sldMk cId="3305511695" sldId="296"/>
        </pc:sldMkLst>
      </pc:sldChg>
      <pc:sldChg chg="del">
        <pc:chgData name="Derek Condon" userId="856bfd78-1b72-4b8c-a3e8-46b6ec61c982" providerId="ADAL" clId="{C56BC736-84E5-4DD3-9B86-A677FD00A068}" dt="2025-10-23T09:55:05.348" v="16" actId="47"/>
        <pc:sldMkLst>
          <pc:docMk/>
          <pc:sldMk cId="3644880554" sldId="297"/>
        </pc:sldMkLst>
      </pc:sldChg>
      <pc:sldChg chg="del">
        <pc:chgData name="Derek Condon" userId="856bfd78-1b72-4b8c-a3e8-46b6ec61c982" providerId="ADAL" clId="{C56BC736-84E5-4DD3-9B86-A677FD00A068}" dt="2025-10-23T09:55:05.348" v="16" actId="47"/>
        <pc:sldMkLst>
          <pc:docMk/>
          <pc:sldMk cId="945498725" sldId="299"/>
        </pc:sldMkLst>
      </pc:sldChg>
      <pc:sldChg chg="del">
        <pc:chgData name="Derek Condon" userId="856bfd78-1b72-4b8c-a3e8-46b6ec61c982" providerId="ADAL" clId="{C56BC736-84E5-4DD3-9B86-A677FD00A068}" dt="2025-10-23T09:55:05.348" v="16" actId="47"/>
        <pc:sldMkLst>
          <pc:docMk/>
          <pc:sldMk cId="2471095393" sldId="300"/>
        </pc:sldMkLst>
      </pc:sldChg>
      <pc:sldChg chg="del">
        <pc:chgData name="Derek Condon" userId="856bfd78-1b72-4b8c-a3e8-46b6ec61c982" providerId="ADAL" clId="{C56BC736-84E5-4DD3-9B86-A677FD00A068}" dt="2025-10-23T09:55:05.348" v="16" actId="47"/>
        <pc:sldMkLst>
          <pc:docMk/>
          <pc:sldMk cId="889311717" sldId="302"/>
        </pc:sldMkLst>
      </pc:sldChg>
      <pc:sldChg chg="del">
        <pc:chgData name="Derek Condon" userId="856bfd78-1b72-4b8c-a3e8-46b6ec61c982" providerId="ADAL" clId="{C56BC736-84E5-4DD3-9B86-A677FD00A068}" dt="2025-10-23T09:55:05.348" v="16" actId="47"/>
        <pc:sldMkLst>
          <pc:docMk/>
          <pc:sldMk cId="1339236658" sldId="303"/>
        </pc:sldMkLst>
      </pc:sldChg>
      <pc:sldChg chg="del">
        <pc:chgData name="Derek Condon" userId="856bfd78-1b72-4b8c-a3e8-46b6ec61c982" providerId="ADAL" clId="{C56BC736-84E5-4DD3-9B86-A677FD00A068}" dt="2025-10-23T09:55:05.348" v="16" actId="47"/>
        <pc:sldMkLst>
          <pc:docMk/>
          <pc:sldMk cId="3344374736" sldId="304"/>
        </pc:sldMkLst>
      </pc:sldChg>
      <pc:sldChg chg="del">
        <pc:chgData name="Derek Condon" userId="856bfd78-1b72-4b8c-a3e8-46b6ec61c982" providerId="ADAL" clId="{C56BC736-84E5-4DD3-9B86-A677FD00A068}" dt="2025-10-23T09:55:05.348" v="16" actId="47"/>
        <pc:sldMkLst>
          <pc:docMk/>
          <pc:sldMk cId="2939430705" sldId="315"/>
        </pc:sldMkLst>
      </pc:sldChg>
      <pc:sldChg chg="del">
        <pc:chgData name="Derek Condon" userId="856bfd78-1b72-4b8c-a3e8-46b6ec61c982" providerId="ADAL" clId="{C56BC736-84E5-4DD3-9B86-A677FD00A068}" dt="2025-10-23T09:55:05.348" v="16" actId="47"/>
        <pc:sldMkLst>
          <pc:docMk/>
          <pc:sldMk cId="1106931464" sldId="318"/>
        </pc:sldMkLst>
      </pc:sldChg>
      <pc:sldChg chg="del">
        <pc:chgData name="Derek Condon" userId="856bfd78-1b72-4b8c-a3e8-46b6ec61c982" providerId="ADAL" clId="{C56BC736-84E5-4DD3-9B86-A677FD00A068}" dt="2025-10-23T09:55:05.348" v="16" actId="47"/>
        <pc:sldMkLst>
          <pc:docMk/>
          <pc:sldMk cId="1016585168" sldId="320"/>
        </pc:sldMkLst>
      </pc:sldChg>
      <pc:sldChg chg="del">
        <pc:chgData name="Derek Condon" userId="856bfd78-1b72-4b8c-a3e8-46b6ec61c982" providerId="ADAL" clId="{C56BC736-84E5-4DD3-9B86-A677FD00A068}" dt="2025-10-23T09:55:05.348" v="16" actId="47"/>
        <pc:sldMkLst>
          <pc:docMk/>
          <pc:sldMk cId="3324419178" sldId="335"/>
        </pc:sldMkLst>
      </pc:sldChg>
      <pc:sldChg chg="del">
        <pc:chgData name="Derek Condon" userId="856bfd78-1b72-4b8c-a3e8-46b6ec61c982" providerId="ADAL" clId="{C56BC736-84E5-4DD3-9B86-A677FD00A068}" dt="2025-10-23T09:55:05.348" v="16" actId="47"/>
        <pc:sldMkLst>
          <pc:docMk/>
          <pc:sldMk cId="3465653626" sldId="336"/>
        </pc:sldMkLst>
      </pc:sldChg>
      <pc:sldChg chg="del">
        <pc:chgData name="Derek Condon" userId="856bfd78-1b72-4b8c-a3e8-46b6ec61c982" providerId="ADAL" clId="{C56BC736-84E5-4DD3-9B86-A677FD00A068}" dt="2025-10-23T09:55:05.348" v="16" actId="47"/>
        <pc:sldMkLst>
          <pc:docMk/>
          <pc:sldMk cId="2235816327" sldId="337"/>
        </pc:sldMkLst>
      </pc:sldChg>
      <pc:sldChg chg="del">
        <pc:chgData name="Derek Condon" userId="856bfd78-1b72-4b8c-a3e8-46b6ec61c982" providerId="ADAL" clId="{C56BC736-84E5-4DD3-9B86-A677FD00A068}" dt="2025-10-23T09:55:05.348" v="16" actId="47"/>
        <pc:sldMkLst>
          <pc:docMk/>
          <pc:sldMk cId="713760901" sldId="535"/>
        </pc:sldMkLst>
      </pc:sldChg>
      <pc:sldChg chg="del">
        <pc:chgData name="Derek Condon" userId="856bfd78-1b72-4b8c-a3e8-46b6ec61c982" providerId="ADAL" clId="{C56BC736-84E5-4DD3-9B86-A677FD00A068}" dt="2025-10-23T09:55:05.348" v="16" actId="47"/>
        <pc:sldMkLst>
          <pc:docMk/>
          <pc:sldMk cId="1282479987" sldId="537"/>
        </pc:sldMkLst>
      </pc:sldChg>
      <pc:sldChg chg="del">
        <pc:chgData name="Derek Condon" userId="856bfd78-1b72-4b8c-a3e8-46b6ec61c982" providerId="ADAL" clId="{C56BC736-84E5-4DD3-9B86-A677FD00A068}" dt="2025-10-23T09:55:05.348" v="16" actId="47"/>
        <pc:sldMkLst>
          <pc:docMk/>
          <pc:sldMk cId="3609138270" sldId="538"/>
        </pc:sldMkLst>
      </pc:sldChg>
      <pc:sldChg chg="modSp mod">
        <pc:chgData name="Derek Condon" userId="856bfd78-1b72-4b8c-a3e8-46b6ec61c982" providerId="ADAL" clId="{C56BC736-84E5-4DD3-9B86-A677FD00A068}" dt="2025-10-23T09:53:30.789" v="9" actId="20577"/>
        <pc:sldMkLst>
          <pc:docMk/>
          <pc:sldMk cId="3340236108" sldId="1071"/>
        </pc:sldMkLst>
        <pc:spChg chg="mod">
          <ac:chgData name="Derek Condon" userId="856bfd78-1b72-4b8c-a3e8-46b6ec61c982" providerId="ADAL" clId="{C56BC736-84E5-4DD3-9B86-A677FD00A068}" dt="2025-10-23T09:53:30.789" v="9" actId="20577"/>
          <ac:spMkLst>
            <pc:docMk/>
            <pc:sldMk cId="3340236108" sldId="1071"/>
            <ac:spMk id="8" creationId="{00000000-0000-0000-0000-000000000000}"/>
          </ac:spMkLst>
        </pc:spChg>
      </pc:sldChg>
      <pc:sldChg chg="del">
        <pc:chgData name="Derek Condon" userId="856bfd78-1b72-4b8c-a3e8-46b6ec61c982" providerId="ADAL" clId="{C56BC736-84E5-4DD3-9B86-A677FD00A068}" dt="2025-10-23T09:55:05.348" v="16" actId="47"/>
        <pc:sldMkLst>
          <pc:docMk/>
          <pc:sldMk cId="892436881" sldId="1094"/>
        </pc:sldMkLst>
      </pc:sldChg>
      <pc:sldChg chg="del">
        <pc:chgData name="Derek Condon" userId="856bfd78-1b72-4b8c-a3e8-46b6ec61c982" providerId="ADAL" clId="{C56BC736-84E5-4DD3-9B86-A677FD00A068}" dt="2025-10-23T09:55:05.348" v="16" actId="47"/>
        <pc:sldMkLst>
          <pc:docMk/>
          <pc:sldMk cId="4210499451" sldId="1096"/>
        </pc:sldMkLst>
      </pc:sldChg>
      <pc:sldChg chg="del">
        <pc:chgData name="Derek Condon" userId="856bfd78-1b72-4b8c-a3e8-46b6ec61c982" providerId="ADAL" clId="{C56BC736-84E5-4DD3-9B86-A677FD00A068}" dt="2025-10-23T09:55:05.348" v="16" actId="47"/>
        <pc:sldMkLst>
          <pc:docMk/>
          <pc:sldMk cId="1857793271" sldId="1102"/>
        </pc:sldMkLst>
      </pc:sldChg>
      <pc:sldChg chg="del">
        <pc:chgData name="Derek Condon" userId="856bfd78-1b72-4b8c-a3e8-46b6ec61c982" providerId="ADAL" clId="{C56BC736-84E5-4DD3-9B86-A677FD00A068}" dt="2025-10-23T09:55:05.348" v="16" actId="47"/>
        <pc:sldMkLst>
          <pc:docMk/>
          <pc:sldMk cId="1165871688" sldId="1107"/>
        </pc:sldMkLst>
      </pc:sldChg>
      <pc:sldChg chg="del">
        <pc:chgData name="Derek Condon" userId="856bfd78-1b72-4b8c-a3e8-46b6ec61c982" providerId="ADAL" clId="{C56BC736-84E5-4DD3-9B86-A677FD00A068}" dt="2025-10-23T09:55:05.348" v="16" actId="47"/>
        <pc:sldMkLst>
          <pc:docMk/>
          <pc:sldMk cId="2460751249" sldId="1108"/>
        </pc:sldMkLst>
      </pc:sldChg>
      <pc:sldChg chg="del">
        <pc:chgData name="Derek Condon" userId="856bfd78-1b72-4b8c-a3e8-46b6ec61c982" providerId="ADAL" clId="{C56BC736-84E5-4DD3-9B86-A677FD00A068}" dt="2025-10-23T09:55:05.348" v="16" actId="47"/>
        <pc:sldMkLst>
          <pc:docMk/>
          <pc:sldMk cId="1571761641" sldId="1109"/>
        </pc:sldMkLst>
      </pc:sldChg>
      <pc:sldChg chg="del">
        <pc:chgData name="Derek Condon" userId="856bfd78-1b72-4b8c-a3e8-46b6ec61c982" providerId="ADAL" clId="{C56BC736-84E5-4DD3-9B86-A677FD00A068}" dt="2025-10-23T09:55:05.348" v="16" actId="47"/>
        <pc:sldMkLst>
          <pc:docMk/>
          <pc:sldMk cId="1792197667" sldId="1111"/>
        </pc:sldMkLst>
      </pc:sldChg>
      <pc:sldChg chg="del">
        <pc:chgData name="Derek Condon" userId="856bfd78-1b72-4b8c-a3e8-46b6ec61c982" providerId="ADAL" clId="{C56BC736-84E5-4DD3-9B86-A677FD00A068}" dt="2025-10-23T09:55:05.348" v="16" actId="47"/>
        <pc:sldMkLst>
          <pc:docMk/>
          <pc:sldMk cId="2359893108" sldId="1112"/>
        </pc:sldMkLst>
      </pc:sldChg>
      <pc:sldChg chg="del">
        <pc:chgData name="Derek Condon" userId="856bfd78-1b72-4b8c-a3e8-46b6ec61c982" providerId="ADAL" clId="{C56BC736-84E5-4DD3-9B86-A677FD00A068}" dt="2025-10-23T09:55:05.348" v="16" actId="47"/>
        <pc:sldMkLst>
          <pc:docMk/>
          <pc:sldMk cId="629965295" sldId="1114"/>
        </pc:sldMkLst>
      </pc:sldChg>
      <pc:sldChg chg="del">
        <pc:chgData name="Derek Condon" userId="856bfd78-1b72-4b8c-a3e8-46b6ec61c982" providerId="ADAL" clId="{C56BC736-84E5-4DD3-9B86-A677FD00A068}" dt="2025-10-23T09:55:05.348" v="16" actId="47"/>
        <pc:sldMkLst>
          <pc:docMk/>
          <pc:sldMk cId="3900486691" sldId="1116"/>
        </pc:sldMkLst>
      </pc:sldChg>
      <pc:sldChg chg="del">
        <pc:chgData name="Derek Condon" userId="856bfd78-1b72-4b8c-a3e8-46b6ec61c982" providerId="ADAL" clId="{C56BC736-84E5-4DD3-9B86-A677FD00A068}" dt="2025-10-23T09:55:05.348" v="16" actId="47"/>
        <pc:sldMkLst>
          <pc:docMk/>
          <pc:sldMk cId="696928097" sldId="1120"/>
        </pc:sldMkLst>
      </pc:sldChg>
      <pc:sldChg chg="del">
        <pc:chgData name="Derek Condon" userId="856bfd78-1b72-4b8c-a3e8-46b6ec61c982" providerId="ADAL" clId="{C56BC736-84E5-4DD3-9B86-A677FD00A068}" dt="2025-10-23T09:55:05.348" v="16" actId="47"/>
        <pc:sldMkLst>
          <pc:docMk/>
          <pc:sldMk cId="198212351" sldId="1121"/>
        </pc:sldMkLst>
      </pc:sldChg>
      <pc:sldChg chg="del">
        <pc:chgData name="Derek Condon" userId="856bfd78-1b72-4b8c-a3e8-46b6ec61c982" providerId="ADAL" clId="{C56BC736-84E5-4DD3-9B86-A677FD00A068}" dt="2025-10-23T09:55:05.348" v="16" actId="47"/>
        <pc:sldMkLst>
          <pc:docMk/>
          <pc:sldMk cId="3980684919" sldId="1122"/>
        </pc:sldMkLst>
      </pc:sldChg>
      <pc:sldChg chg="del">
        <pc:chgData name="Derek Condon" userId="856bfd78-1b72-4b8c-a3e8-46b6ec61c982" providerId="ADAL" clId="{C56BC736-84E5-4DD3-9B86-A677FD00A068}" dt="2025-10-23T09:55:05.348" v="16" actId="47"/>
        <pc:sldMkLst>
          <pc:docMk/>
          <pc:sldMk cId="2310648617" sldId="1126"/>
        </pc:sldMkLst>
      </pc:sldChg>
      <pc:sldChg chg="del">
        <pc:chgData name="Derek Condon" userId="856bfd78-1b72-4b8c-a3e8-46b6ec61c982" providerId="ADAL" clId="{C56BC736-84E5-4DD3-9B86-A677FD00A068}" dt="2025-10-23T09:55:05.348" v="16" actId="47"/>
        <pc:sldMkLst>
          <pc:docMk/>
          <pc:sldMk cId="194321650" sldId="1130"/>
        </pc:sldMkLst>
      </pc:sldChg>
      <pc:sldChg chg="del">
        <pc:chgData name="Derek Condon" userId="856bfd78-1b72-4b8c-a3e8-46b6ec61c982" providerId="ADAL" clId="{C56BC736-84E5-4DD3-9B86-A677FD00A068}" dt="2025-10-23T09:55:05.348" v="16" actId="47"/>
        <pc:sldMkLst>
          <pc:docMk/>
          <pc:sldMk cId="604148657" sldId="1131"/>
        </pc:sldMkLst>
      </pc:sldChg>
      <pc:sldChg chg="del">
        <pc:chgData name="Derek Condon" userId="856bfd78-1b72-4b8c-a3e8-46b6ec61c982" providerId="ADAL" clId="{C56BC736-84E5-4DD3-9B86-A677FD00A068}" dt="2025-10-23T09:55:05.348" v="16" actId="47"/>
        <pc:sldMkLst>
          <pc:docMk/>
          <pc:sldMk cId="3203208310" sldId="1132"/>
        </pc:sldMkLst>
      </pc:sldChg>
      <pc:sldChg chg="del">
        <pc:chgData name="Derek Condon" userId="856bfd78-1b72-4b8c-a3e8-46b6ec61c982" providerId="ADAL" clId="{C56BC736-84E5-4DD3-9B86-A677FD00A068}" dt="2025-10-23T09:55:05.348" v="16" actId="47"/>
        <pc:sldMkLst>
          <pc:docMk/>
          <pc:sldMk cId="3905039823" sldId="1133"/>
        </pc:sldMkLst>
      </pc:sldChg>
      <pc:sldChg chg="del">
        <pc:chgData name="Derek Condon" userId="856bfd78-1b72-4b8c-a3e8-46b6ec61c982" providerId="ADAL" clId="{C56BC736-84E5-4DD3-9B86-A677FD00A068}" dt="2025-10-23T09:55:05.348" v="16" actId="47"/>
        <pc:sldMkLst>
          <pc:docMk/>
          <pc:sldMk cId="4045091928" sldId="1139"/>
        </pc:sldMkLst>
      </pc:sldChg>
      <pc:sldChg chg="del">
        <pc:chgData name="Derek Condon" userId="856bfd78-1b72-4b8c-a3e8-46b6ec61c982" providerId="ADAL" clId="{C56BC736-84E5-4DD3-9B86-A677FD00A068}" dt="2025-10-23T09:55:05.348" v="16" actId="47"/>
        <pc:sldMkLst>
          <pc:docMk/>
          <pc:sldMk cId="72706628" sldId="1142"/>
        </pc:sldMkLst>
      </pc:sldChg>
      <pc:sldChg chg="del">
        <pc:chgData name="Derek Condon" userId="856bfd78-1b72-4b8c-a3e8-46b6ec61c982" providerId="ADAL" clId="{C56BC736-84E5-4DD3-9B86-A677FD00A068}" dt="2025-10-23T09:55:05.348" v="16" actId="47"/>
        <pc:sldMkLst>
          <pc:docMk/>
          <pc:sldMk cId="1185309905" sldId="1143"/>
        </pc:sldMkLst>
      </pc:sldChg>
      <pc:sldChg chg="del">
        <pc:chgData name="Derek Condon" userId="856bfd78-1b72-4b8c-a3e8-46b6ec61c982" providerId="ADAL" clId="{C56BC736-84E5-4DD3-9B86-A677FD00A068}" dt="2025-10-23T09:55:05.348" v="16" actId="47"/>
        <pc:sldMkLst>
          <pc:docMk/>
          <pc:sldMk cId="2540714839" sldId="1144"/>
        </pc:sldMkLst>
      </pc:sldChg>
      <pc:sldChg chg="del">
        <pc:chgData name="Derek Condon" userId="856bfd78-1b72-4b8c-a3e8-46b6ec61c982" providerId="ADAL" clId="{C56BC736-84E5-4DD3-9B86-A677FD00A068}" dt="2025-10-23T09:55:05.348" v="16" actId="47"/>
        <pc:sldMkLst>
          <pc:docMk/>
          <pc:sldMk cId="1527452682" sldId="1145"/>
        </pc:sldMkLst>
      </pc:sldChg>
      <pc:sldChg chg="del">
        <pc:chgData name="Derek Condon" userId="856bfd78-1b72-4b8c-a3e8-46b6ec61c982" providerId="ADAL" clId="{C56BC736-84E5-4DD3-9B86-A677FD00A068}" dt="2025-10-23T09:55:05.348" v="16" actId="47"/>
        <pc:sldMkLst>
          <pc:docMk/>
          <pc:sldMk cId="4038160945" sldId="1146"/>
        </pc:sldMkLst>
      </pc:sldChg>
      <pc:sldChg chg="del">
        <pc:chgData name="Derek Condon" userId="856bfd78-1b72-4b8c-a3e8-46b6ec61c982" providerId="ADAL" clId="{C56BC736-84E5-4DD3-9B86-A677FD00A068}" dt="2025-10-23T09:55:05.348" v="16" actId="47"/>
        <pc:sldMkLst>
          <pc:docMk/>
          <pc:sldMk cId="3197501411" sldId="1150"/>
        </pc:sldMkLst>
      </pc:sldChg>
      <pc:sldChg chg="del">
        <pc:chgData name="Derek Condon" userId="856bfd78-1b72-4b8c-a3e8-46b6ec61c982" providerId="ADAL" clId="{C56BC736-84E5-4DD3-9B86-A677FD00A068}" dt="2025-10-23T09:55:05.348" v="16" actId="47"/>
        <pc:sldMkLst>
          <pc:docMk/>
          <pc:sldMk cId="2035159874" sldId="1151"/>
        </pc:sldMkLst>
      </pc:sldChg>
      <pc:sldChg chg="del">
        <pc:chgData name="Derek Condon" userId="856bfd78-1b72-4b8c-a3e8-46b6ec61c982" providerId="ADAL" clId="{C56BC736-84E5-4DD3-9B86-A677FD00A068}" dt="2025-10-23T09:55:05.348" v="16" actId="47"/>
        <pc:sldMkLst>
          <pc:docMk/>
          <pc:sldMk cId="3153853504" sldId="1152"/>
        </pc:sldMkLst>
      </pc:sldChg>
      <pc:sldChg chg="del">
        <pc:chgData name="Derek Condon" userId="856bfd78-1b72-4b8c-a3e8-46b6ec61c982" providerId="ADAL" clId="{C56BC736-84E5-4DD3-9B86-A677FD00A068}" dt="2025-10-23T09:55:05.348" v="16" actId="47"/>
        <pc:sldMkLst>
          <pc:docMk/>
          <pc:sldMk cId="3016087704" sldId="1153"/>
        </pc:sldMkLst>
      </pc:sldChg>
      <pc:sldChg chg="del">
        <pc:chgData name="Derek Condon" userId="856bfd78-1b72-4b8c-a3e8-46b6ec61c982" providerId="ADAL" clId="{C56BC736-84E5-4DD3-9B86-A677FD00A068}" dt="2025-10-23T09:55:05.348" v="16" actId="47"/>
        <pc:sldMkLst>
          <pc:docMk/>
          <pc:sldMk cId="1704115431" sldId="1154"/>
        </pc:sldMkLst>
      </pc:sldChg>
      <pc:sldChg chg="del">
        <pc:chgData name="Derek Condon" userId="856bfd78-1b72-4b8c-a3e8-46b6ec61c982" providerId="ADAL" clId="{C56BC736-84E5-4DD3-9B86-A677FD00A068}" dt="2025-10-23T09:55:05.348" v="16" actId="47"/>
        <pc:sldMkLst>
          <pc:docMk/>
          <pc:sldMk cId="4220422347" sldId="1262"/>
        </pc:sldMkLst>
      </pc:sldChg>
      <pc:sldChg chg="modSp mod">
        <pc:chgData name="Derek Condon" userId="856bfd78-1b72-4b8c-a3e8-46b6ec61c982" providerId="ADAL" clId="{C56BC736-84E5-4DD3-9B86-A677FD00A068}" dt="2025-10-23T11:58:30.568" v="19"/>
        <pc:sldMkLst>
          <pc:docMk/>
          <pc:sldMk cId="2510851862" sldId="1263"/>
        </pc:sldMkLst>
        <pc:spChg chg="mod">
          <ac:chgData name="Derek Condon" userId="856bfd78-1b72-4b8c-a3e8-46b6ec61c982" providerId="ADAL" clId="{C56BC736-84E5-4DD3-9B86-A677FD00A068}" dt="2025-10-23T11:58:30.568" v="19"/>
          <ac:spMkLst>
            <pc:docMk/>
            <pc:sldMk cId="2510851862" sldId="1263"/>
            <ac:spMk id="9" creationId="{698CEBD2-7B53-CBB0-BAB2-CB16DE041DF0}"/>
          </ac:spMkLst>
        </pc:spChg>
      </pc:sldChg>
      <pc:sldChg chg="del">
        <pc:chgData name="Derek Condon" userId="856bfd78-1b72-4b8c-a3e8-46b6ec61c982" providerId="ADAL" clId="{C56BC736-84E5-4DD3-9B86-A677FD00A068}" dt="2025-10-23T09:55:05.348" v="16" actId="47"/>
        <pc:sldMkLst>
          <pc:docMk/>
          <pc:sldMk cId="1201232242" sldId="1331"/>
        </pc:sldMkLst>
      </pc:sldChg>
      <pc:sldChg chg="del">
        <pc:chgData name="Derek Condon" userId="856bfd78-1b72-4b8c-a3e8-46b6ec61c982" providerId="ADAL" clId="{C56BC736-84E5-4DD3-9B86-A677FD00A068}" dt="2025-10-23T09:55:05.348" v="16" actId="47"/>
        <pc:sldMkLst>
          <pc:docMk/>
          <pc:sldMk cId="2190075032" sldId="1334"/>
        </pc:sldMkLst>
      </pc:sldChg>
      <pc:sldChg chg="modSp mod">
        <pc:chgData name="Derek Condon" userId="856bfd78-1b72-4b8c-a3e8-46b6ec61c982" providerId="ADAL" clId="{C56BC736-84E5-4DD3-9B86-A677FD00A068}" dt="2025-10-23T09:54:08.197" v="12"/>
        <pc:sldMkLst>
          <pc:docMk/>
          <pc:sldMk cId="438301808" sldId="1335"/>
        </pc:sldMkLst>
        <pc:spChg chg="mod">
          <ac:chgData name="Derek Condon" userId="856bfd78-1b72-4b8c-a3e8-46b6ec61c982" providerId="ADAL" clId="{C56BC736-84E5-4DD3-9B86-A677FD00A068}" dt="2025-10-23T09:54:08.197" v="12"/>
          <ac:spMkLst>
            <pc:docMk/>
            <pc:sldMk cId="438301808" sldId="1335"/>
            <ac:spMk id="8" creationId="{C6819D65-D220-2EED-0716-219DBDFAB5B4}"/>
          </ac:spMkLst>
        </pc:spChg>
      </pc:sldChg>
      <pc:sldChg chg="del">
        <pc:chgData name="Derek Condon" userId="856bfd78-1b72-4b8c-a3e8-46b6ec61c982" providerId="ADAL" clId="{C56BC736-84E5-4DD3-9B86-A677FD00A068}" dt="2025-10-23T09:55:05.348" v="16" actId="47"/>
        <pc:sldMkLst>
          <pc:docMk/>
          <pc:sldMk cId="3340805164" sldId="1336"/>
        </pc:sldMkLst>
      </pc:sldChg>
      <pc:sldChg chg="del">
        <pc:chgData name="Derek Condon" userId="856bfd78-1b72-4b8c-a3e8-46b6ec61c982" providerId="ADAL" clId="{C56BC736-84E5-4DD3-9B86-A677FD00A068}" dt="2025-10-23T09:55:05.348" v="16" actId="47"/>
        <pc:sldMkLst>
          <pc:docMk/>
          <pc:sldMk cId="2604278429" sldId="1337"/>
        </pc:sldMkLst>
      </pc:sldChg>
      <pc:sldChg chg="del">
        <pc:chgData name="Derek Condon" userId="856bfd78-1b72-4b8c-a3e8-46b6ec61c982" providerId="ADAL" clId="{C56BC736-84E5-4DD3-9B86-A677FD00A068}" dt="2025-10-23T09:55:05.348" v="16" actId="47"/>
        <pc:sldMkLst>
          <pc:docMk/>
          <pc:sldMk cId="4273436561" sldId="1338"/>
        </pc:sldMkLst>
      </pc:sldChg>
      <pc:sldChg chg="del">
        <pc:chgData name="Derek Condon" userId="856bfd78-1b72-4b8c-a3e8-46b6ec61c982" providerId="ADAL" clId="{C56BC736-84E5-4DD3-9B86-A677FD00A068}" dt="2025-10-23T09:55:05.348" v="16" actId="47"/>
        <pc:sldMkLst>
          <pc:docMk/>
          <pc:sldMk cId="2590833599" sldId="1339"/>
        </pc:sldMkLst>
      </pc:sldChg>
      <pc:sldChg chg="del">
        <pc:chgData name="Derek Condon" userId="856bfd78-1b72-4b8c-a3e8-46b6ec61c982" providerId="ADAL" clId="{C56BC736-84E5-4DD3-9B86-A677FD00A068}" dt="2025-10-23T09:55:05.348" v="16" actId="47"/>
        <pc:sldMkLst>
          <pc:docMk/>
          <pc:sldMk cId="2757157135" sldId="1340"/>
        </pc:sldMkLst>
      </pc:sldChg>
      <pc:sldChg chg="del">
        <pc:chgData name="Derek Condon" userId="856bfd78-1b72-4b8c-a3e8-46b6ec61c982" providerId="ADAL" clId="{C56BC736-84E5-4DD3-9B86-A677FD00A068}" dt="2025-10-23T09:55:05.348" v="16" actId="47"/>
        <pc:sldMkLst>
          <pc:docMk/>
          <pc:sldMk cId="2791691567" sldId="1342"/>
        </pc:sldMkLst>
      </pc:sldChg>
      <pc:sldChg chg="del">
        <pc:chgData name="Derek Condon" userId="856bfd78-1b72-4b8c-a3e8-46b6ec61c982" providerId="ADAL" clId="{C56BC736-84E5-4DD3-9B86-A677FD00A068}" dt="2025-10-23T09:55:05.348" v="16" actId="47"/>
        <pc:sldMkLst>
          <pc:docMk/>
          <pc:sldMk cId="1236344265" sldId="1343"/>
        </pc:sldMkLst>
      </pc:sldChg>
      <pc:sldChg chg="del">
        <pc:chgData name="Derek Condon" userId="856bfd78-1b72-4b8c-a3e8-46b6ec61c982" providerId="ADAL" clId="{C56BC736-84E5-4DD3-9B86-A677FD00A068}" dt="2025-10-23T09:55:05.348" v="16" actId="47"/>
        <pc:sldMkLst>
          <pc:docMk/>
          <pc:sldMk cId="1789336267" sldId="1345"/>
        </pc:sldMkLst>
      </pc:sldChg>
      <pc:sldChg chg="modSp mod">
        <pc:chgData name="Derek Condon" userId="856bfd78-1b72-4b8c-a3e8-46b6ec61c982" providerId="ADAL" clId="{C56BC736-84E5-4DD3-9B86-A677FD00A068}" dt="2025-10-23T09:54:38.319" v="15" actId="27636"/>
        <pc:sldMkLst>
          <pc:docMk/>
          <pc:sldMk cId="2193358865" sldId="1346"/>
        </pc:sldMkLst>
        <pc:spChg chg="mod">
          <ac:chgData name="Derek Condon" userId="856bfd78-1b72-4b8c-a3e8-46b6ec61c982" providerId="ADAL" clId="{C56BC736-84E5-4DD3-9B86-A677FD00A068}" dt="2025-10-23T09:54:38.319" v="15" actId="27636"/>
          <ac:spMkLst>
            <pc:docMk/>
            <pc:sldMk cId="2193358865" sldId="1346"/>
            <ac:spMk id="3" creationId="{3C22FF28-2208-C40B-5D6D-344D8F92761C}"/>
          </ac:spMkLst>
        </pc:spChg>
        <pc:spChg chg="mod">
          <ac:chgData name="Derek Condon" userId="856bfd78-1b72-4b8c-a3e8-46b6ec61c982" providerId="ADAL" clId="{C56BC736-84E5-4DD3-9B86-A677FD00A068}" dt="2025-10-23T09:54:38.319" v="14" actId="27636"/>
          <ac:spMkLst>
            <pc:docMk/>
            <pc:sldMk cId="2193358865" sldId="1346"/>
            <ac:spMk id="4" creationId="{B1D7D9A5-72BB-62EE-E1F9-1148AA5A9910}"/>
          </ac:spMkLst>
        </pc:spChg>
      </pc:sldChg>
      <pc:sldChg chg="del">
        <pc:chgData name="Derek Condon" userId="856bfd78-1b72-4b8c-a3e8-46b6ec61c982" providerId="ADAL" clId="{C56BC736-84E5-4DD3-9B86-A677FD00A068}" dt="2025-10-23T09:55:05.348" v="16" actId="47"/>
        <pc:sldMkLst>
          <pc:docMk/>
          <pc:sldMk cId="541642042" sldId="1347"/>
        </pc:sldMkLst>
      </pc:sldChg>
      <pc:sldChg chg="del">
        <pc:chgData name="Derek Condon" userId="856bfd78-1b72-4b8c-a3e8-46b6ec61c982" providerId="ADAL" clId="{C56BC736-84E5-4DD3-9B86-A677FD00A068}" dt="2025-10-23T09:55:09.999" v="17" actId="47"/>
        <pc:sldMkLst>
          <pc:docMk/>
          <pc:sldMk cId="3234719381" sldId="1348"/>
        </pc:sldMkLst>
      </pc:sldChg>
      <pc:sldChg chg="del">
        <pc:chgData name="Derek Condon" userId="856bfd78-1b72-4b8c-a3e8-46b6ec61c982" providerId="ADAL" clId="{C56BC736-84E5-4DD3-9B86-A677FD00A068}" dt="2025-10-23T09:55:05.348" v="16" actId="47"/>
        <pc:sldMkLst>
          <pc:docMk/>
          <pc:sldMk cId="523033955" sldId="1349"/>
        </pc:sldMkLst>
      </pc:sldChg>
      <pc:sldChg chg="del">
        <pc:chgData name="Derek Condon" userId="856bfd78-1b72-4b8c-a3e8-46b6ec61c982" providerId="ADAL" clId="{C56BC736-84E5-4DD3-9B86-A677FD00A068}" dt="2025-10-23T09:55:05.348" v="16" actId="47"/>
        <pc:sldMkLst>
          <pc:docMk/>
          <pc:sldMk cId="3236169894" sldId="1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25E01-1FA7-451E-9FDC-1A240D064568}" type="datetimeFigureOut">
              <a:rPr lang="en-GB" smtClean="0"/>
              <a:t>23/10/2025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8F410-46C6-4E49-8904-5F807AD1A985}" type="slidenum">
              <a:rPr lang="en-GB" smtClean="0"/>
              <a:t>‹#›</a:t>
            </a:fld>
            <a:endParaRPr lang="en-GB"/>
          </a:p>
        </p:txBody>
      </p:sp>
    </p:spTree>
    <p:extLst>
      <p:ext uri="{BB962C8B-B14F-4D97-AF65-F5344CB8AC3E}">
        <p14:creationId xmlns:p14="http://schemas.microsoft.com/office/powerpoint/2010/main" val="327805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10/23/2025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10/23/2025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10/23/2025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10/23/2025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10/23/2025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forms.office.com/e/kYYy6qWnQd?origin=lpr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fr-FR" dirty="0"/>
              <a:t>Content area 7: Digital </a:t>
            </a:r>
            <a:r>
              <a:rPr lang="fr-FR" dirty="0" err="1"/>
              <a:t>environments</a:t>
            </a:r>
            <a:endParaRPr lang="en-US"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2482719"/>
            <a:ext cx="10993546" cy="468233"/>
          </a:xfrm>
        </p:spPr>
        <p:txBody>
          <a:bodyPr>
            <a:normAutofit fontScale="55000" lnSpcReduction="20000"/>
          </a:bodyPr>
          <a:lstStyle/>
          <a:p>
            <a:r>
              <a:rPr lang="en-GB" b="1" dirty="0">
                <a:solidFill>
                  <a:schemeClr val="tx1"/>
                </a:solidFill>
              </a:rPr>
              <a:t>T Level Technical Qualification in Digital Production, Design and Development: </a:t>
            </a:r>
            <a:r>
              <a:rPr lang="en-GB" b="1" dirty="0">
                <a:solidFill>
                  <a:schemeClr val="accent2">
                    <a:lumMod val="50000"/>
                    <a:alpha val="75000"/>
                  </a:schemeClr>
                </a:solidFill>
              </a:rPr>
              <a:t>7-2-3 </a:t>
            </a:r>
            <a:r>
              <a:rPr lang="en-GB" dirty="0"/>
              <a:t>Understand the features and use of common code development tools</a:t>
            </a:r>
            <a:endParaRPr lang="en-GB" b="1" dirty="0">
              <a:solidFill>
                <a:schemeClr val="accent2">
                  <a:lumMod val="50000"/>
                  <a:alpha val="75000"/>
                </a:schemeClr>
              </a:solidFill>
            </a:endParaRPr>
          </a:p>
          <a:p>
            <a:r>
              <a:rPr lang="en-GB" b="1" dirty="0">
                <a:solidFill>
                  <a:schemeClr val="tx1"/>
                </a:solidFill>
              </a:rPr>
              <a:t>V3.1-1-060625</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655168D4-E452-401D-B675-E5D1772A733A}"/>
              </a:ext>
            </a:extLst>
          </p:cNvPr>
          <p:cNvSpPr txBox="1"/>
          <p:nvPr/>
        </p:nvSpPr>
        <p:spPr>
          <a:xfrm>
            <a:off x="6970643" y="6400800"/>
            <a:ext cx="4932504" cy="646331"/>
          </a:xfrm>
          <a:prstGeom prst="rect">
            <a:avLst/>
          </a:prstGeom>
          <a:noFill/>
        </p:spPr>
        <p:txBody>
          <a:bodyPr wrap="none" rtlCol="0">
            <a:spAutoFit/>
          </a:bodyPr>
          <a:lstStyle/>
          <a:p>
            <a:r>
              <a:rPr lang="en-GB" dirty="0"/>
              <a:t>Presentation by Derek Condon MSc, MBCS, MIET</a:t>
            </a:r>
          </a:p>
          <a:p>
            <a:endParaRPr lang="en-GB"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5BC77-5B26-D68D-E79C-C05B13794A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46503D6-E623-35CD-2157-061D930EF06C}"/>
              </a:ext>
            </a:extLst>
          </p:cNvPr>
          <p:cNvSpPr>
            <a:spLocks noGrp="1"/>
          </p:cNvSpPr>
          <p:nvPr>
            <p:ph type="title"/>
          </p:nvPr>
        </p:nvSpPr>
        <p:spPr>
          <a:xfrm>
            <a:off x="601255" y="702155"/>
            <a:ext cx="3409783" cy="1300365"/>
          </a:xfrm>
        </p:spPr>
        <p:txBody>
          <a:bodyPr vert="horz" lIns="91440" tIns="45720" rIns="91440" bIns="45720" rtlCol="0" anchor="b">
            <a:normAutofit/>
          </a:bodyPr>
          <a:lstStyle/>
          <a:p>
            <a:r>
              <a:rPr lang="en-US">
                <a:solidFill>
                  <a:srgbClr val="FFFFFF"/>
                </a:solidFill>
              </a:rPr>
              <a:t>IDE features - code editing </a:t>
            </a:r>
          </a:p>
        </p:txBody>
      </p:sp>
      <p:sp>
        <p:nvSpPr>
          <p:cNvPr id="3" name="Content Placeholder 2">
            <a:extLst>
              <a:ext uri="{FF2B5EF4-FFF2-40B4-BE49-F238E27FC236}">
                <a16:creationId xmlns:a16="http://schemas.microsoft.com/office/drawing/2014/main" id="{60BC8B70-573A-128B-BABF-E672BE220123}"/>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a:lnSpc>
                <a:spcPct val="100000"/>
              </a:lnSpc>
            </a:pPr>
            <a:r>
              <a:rPr lang="en-US">
                <a:solidFill>
                  <a:srgbClr val="FFFFFF"/>
                </a:solidFill>
              </a:rPr>
              <a:t>IDEs facilitate the writing of code with features like syntax highlighting and autocomplete.</a:t>
            </a:r>
          </a:p>
          <a:p>
            <a:pPr>
              <a:lnSpc>
                <a:spcPct val="100000"/>
              </a:lnSpc>
            </a:pPr>
            <a:r>
              <a:rPr lang="en-US">
                <a:solidFill>
                  <a:srgbClr val="FFFFFF"/>
                </a:solidFill>
              </a:rPr>
              <a:t>Keywords (Syntax highlighting) are normally highlighted with different colours making coding easier to code, read and understand by visually clarifying different elements of language syntax. This allows the programmer to see errors.</a:t>
            </a:r>
          </a:p>
          <a:p>
            <a:pPr>
              <a:lnSpc>
                <a:spcPct val="100000"/>
              </a:lnSpc>
            </a:pPr>
            <a:r>
              <a:rPr lang="en-US">
                <a:solidFill>
                  <a:srgbClr val="FFFFFF"/>
                </a:solidFill>
              </a:rPr>
              <a:t>It has Autocompletion which reduces typing errors. </a:t>
            </a:r>
          </a:p>
        </p:txBody>
      </p:sp>
      <p:pic>
        <p:nvPicPr>
          <p:cNvPr id="5" name="Content Placeholder 4">
            <a:extLst>
              <a:ext uri="{FF2B5EF4-FFF2-40B4-BE49-F238E27FC236}">
                <a16:creationId xmlns:a16="http://schemas.microsoft.com/office/drawing/2014/main" id="{3A832CFA-081C-9DB0-2FAA-3D563BC057D1}"/>
              </a:ext>
            </a:extLst>
          </p:cNvPr>
          <p:cNvPicPr>
            <a:picLocks noGrp="1" noChangeAspect="1"/>
          </p:cNvPicPr>
          <p:nvPr>
            <p:ph sz="half" idx="2"/>
          </p:nvPr>
        </p:nvPicPr>
        <p:blipFill>
          <a:blip r:embed="rId2"/>
          <a:stretch>
            <a:fillRect/>
          </a:stretch>
        </p:blipFill>
        <p:spPr>
          <a:xfrm>
            <a:off x="4592231" y="1567248"/>
            <a:ext cx="6831503" cy="3706090"/>
          </a:xfrm>
          <a:prstGeom prst="rect">
            <a:avLst/>
          </a:prstGeom>
        </p:spPr>
      </p:pic>
    </p:spTree>
    <p:extLst>
      <p:ext uri="{BB962C8B-B14F-4D97-AF65-F5344CB8AC3E}">
        <p14:creationId xmlns:p14="http://schemas.microsoft.com/office/powerpoint/2010/main" val="19932652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E89ED7-3E89-D1E6-5706-D7D0DB4C9B7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3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3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3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161525B-E500-E328-C71A-95E3134EB85A}"/>
              </a:ext>
            </a:extLst>
          </p:cNvPr>
          <p:cNvSpPr>
            <a:spLocks noGrp="1"/>
          </p:cNvSpPr>
          <p:nvPr>
            <p:ph type="title"/>
          </p:nvPr>
        </p:nvSpPr>
        <p:spPr>
          <a:xfrm>
            <a:off x="601255" y="702155"/>
            <a:ext cx="3409783" cy="1300365"/>
          </a:xfrm>
        </p:spPr>
        <p:txBody>
          <a:bodyPr vert="horz" lIns="91440" tIns="45720" rIns="91440" bIns="45720" rtlCol="0" anchor="b">
            <a:normAutofit/>
          </a:bodyPr>
          <a:lstStyle/>
          <a:p>
            <a:r>
              <a:rPr lang="en-US">
                <a:solidFill>
                  <a:srgbClr val="FFFFFF"/>
                </a:solidFill>
              </a:rPr>
              <a:t>IDE features - Build automation</a:t>
            </a:r>
          </a:p>
        </p:txBody>
      </p:sp>
      <p:sp>
        <p:nvSpPr>
          <p:cNvPr id="3" name="Content Placeholder 2">
            <a:extLst>
              <a:ext uri="{FF2B5EF4-FFF2-40B4-BE49-F238E27FC236}">
                <a16:creationId xmlns:a16="http://schemas.microsoft.com/office/drawing/2014/main" id="{87316FE9-DCAE-D4EB-952F-1C79A2FE108F}"/>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a:lnSpc>
                <a:spcPct val="100000"/>
              </a:lnSpc>
            </a:pPr>
            <a:r>
              <a:rPr lang="en-US" sz="1600">
                <a:solidFill>
                  <a:srgbClr val="FFFFFF"/>
                </a:solidFill>
              </a:rPr>
              <a:t>Many programming languages require compilation before programs can run. For example, C and C++are compiled language. Before programs run, the source code of a .cc must be transformed into an executable by the compiler. Once compiled, the program can be run from the terminal.</a:t>
            </a:r>
          </a:p>
          <a:p>
            <a:pPr>
              <a:lnSpc>
                <a:spcPct val="100000"/>
              </a:lnSpc>
            </a:pPr>
            <a:r>
              <a:rPr lang="en-US" sz="1600">
                <a:solidFill>
                  <a:srgbClr val="FFFFFF"/>
                </a:solidFill>
              </a:rPr>
              <a:t>IDEs provide automated build processes for languages, so the act of compiling and executing code is abstracted away</a:t>
            </a:r>
          </a:p>
        </p:txBody>
      </p:sp>
      <p:pic>
        <p:nvPicPr>
          <p:cNvPr id="8" name="Content Placeholder 7">
            <a:extLst>
              <a:ext uri="{FF2B5EF4-FFF2-40B4-BE49-F238E27FC236}">
                <a16:creationId xmlns:a16="http://schemas.microsoft.com/office/drawing/2014/main" id="{19DC8485-D18F-8017-4898-AA65DAFA2BC1}"/>
              </a:ext>
            </a:extLst>
          </p:cNvPr>
          <p:cNvPicPr>
            <a:picLocks noGrp="1" noChangeAspect="1"/>
          </p:cNvPicPr>
          <p:nvPr>
            <p:ph sz="half" idx="2"/>
          </p:nvPr>
        </p:nvPicPr>
        <p:blipFill>
          <a:blip r:embed="rId2"/>
          <a:stretch>
            <a:fillRect/>
          </a:stretch>
        </p:blipFill>
        <p:spPr>
          <a:xfrm>
            <a:off x="4592231" y="1182977"/>
            <a:ext cx="6831503" cy="4474633"/>
          </a:xfrm>
          <a:prstGeom prst="rect">
            <a:avLst/>
          </a:prstGeom>
        </p:spPr>
      </p:pic>
    </p:spTree>
    <p:extLst>
      <p:ext uri="{BB962C8B-B14F-4D97-AF65-F5344CB8AC3E}">
        <p14:creationId xmlns:p14="http://schemas.microsoft.com/office/powerpoint/2010/main" val="16050788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71023F-95CB-9057-13C9-7CBF3A47F89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92D8551-5C56-C799-5326-271B5E970CBD}"/>
              </a:ext>
            </a:extLst>
          </p:cNvPr>
          <p:cNvSpPr>
            <a:spLocks noGrp="1"/>
          </p:cNvSpPr>
          <p:nvPr>
            <p:ph type="title"/>
          </p:nvPr>
        </p:nvSpPr>
        <p:spPr>
          <a:xfrm>
            <a:off x="601255" y="702155"/>
            <a:ext cx="3409783" cy="1300365"/>
          </a:xfrm>
        </p:spPr>
        <p:txBody>
          <a:bodyPr vert="horz" lIns="91440" tIns="45720" rIns="91440" bIns="45720" rtlCol="0" anchor="b">
            <a:normAutofit/>
          </a:bodyPr>
          <a:lstStyle/>
          <a:p>
            <a:r>
              <a:rPr lang="en-US">
                <a:solidFill>
                  <a:srgbClr val="FFFFFF"/>
                </a:solidFill>
              </a:rPr>
              <a:t>IDE features - debugging</a:t>
            </a:r>
          </a:p>
        </p:txBody>
      </p:sp>
      <p:sp>
        <p:nvSpPr>
          <p:cNvPr id="3" name="Content Placeholder 2">
            <a:extLst>
              <a:ext uri="{FF2B5EF4-FFF2-40B4-BE49-F238E27FC236}">
                <a16:creationId xmlns:a16="http://schemas.microsoft.com/office/drawing/2014/main" id="{416B4DBB-3F22-3D55-1409-4442359A20EE}"/>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a:lnSpc>
                <a:spcPct val="100000"/>
              </a:lnSpc>
            </a:pPr>
            <a:r>
              <a:rPr lang="en-US">
                <a:solidFill>
                  <a:srgbClr val="FFFFFF"/>
                </a:solidFill>
              </a:rPr>
              <a:t>No programmer avoids writing bugs and programs with errors. When a program does not run correctly, IDEs provide debugging tools that allow programmers to examine different variables and inspect their code in a deliberate way.</a:t>
            </a:r>
          </a:p>
          <a:p>
            <a:pPr>
              <a:lnSpc>
                <a:spcPct val="100000"/>
              </a:lnSpc>
            </a:pPr>
            <a:r>
              <a:rPr lang="en-US">
                <a:solidFill>
                  <a:srgbClr val="FFFFFF"/>
                </a:solidFill>
              </a:rPr>
              <a:t>IDEs also provide hints while coding to prevent errors before compilation.</a:t>
            </a:r>
          </a:p>
          <a:p>
            <a:pPr>
              <a:lnSpc>
                <a:spcPct val="100000"/>
              </a:lnSpc>
            </a:pPr>
            <a:br>
              <a:rPr lang="en-US">
                <a:solidFill>
                  <a:srgbClr val="FFFFFF"/>
                </a:solidFill>
              </a:rPr>
            </a:br>
            <a:endParaRPr lang="en-US">
              <a:solidFill>
                <a:srgbClr val="FFFFFF"/>
              </a:solidFill>
            </a:endParaRPr>
          </a:p>
        </p:txBody>
      </p:sp>
      <p:pic>
        <p:nvPicPr>
          <p:cNvPr id="5" name="Content Placeholder 4">
            <a:extLst>
              <a:ext uri="{FF2B5EF4-FFF2-40B4-BE49-F238E27FC236}">
                <a16:creationId xmlns:a16="http://schemas.microsoft.com/office/drawing/2014/main" id="{D16CC697-46FC-C600-8F78-77DB4C359A8C}"/>
              </a:ext>
            </a:extLst>
          </p:cNvPr>
          <p:cNvPicPr>
            <a:picLocks noGrp="1" noChangeAspect="1"/>
          </p:cNvPicPr>
          <p:nvPr>
            <p:ph sz="half" idx="2"/>
          </p:nvPr>
        </p:nvPicPr>
        <p:blipFill>
          <a:blip r:embed="rId2"/>
          <a:stretch>
            <a:fillRect/>
          </a:stretch>
        </p:blipFill>
        <p:spPr>
          <a:xfrm>
            <a:off x="4592231" y="1789272"/>
            <a:ext cx="6831503" cy="3262042"/>
          </a:xfrm>
          <a:prstGeom prst="rect">
            <a:avLst/>
          </a:prstGeom>
        </p:spPr>
      </p:pic>
    </p:spTree>
    <p:extLst>
      <p:ext uri="{BB962C8B-B14F-4D97-AF65-F5344CB8AC3E}">
        <p14:creationId xmlns:p14="http://schemas.microsoft.com/office/powerpoint/2010/main" val="416901534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6BECE-8737-7E90-F95D-EFDE0149DCA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F9F2133-AE0C-9C60-D460-874330F785B8}"/>
              </a:ext>
            </a:extLst>
          </p:cNvPr>
          <p:cNvSpPr>
            <a:spLocks noGrp="1"/>
          </p:cNvSpPr>
          <p:nvPr>
            <p:ph type="title"/>
          </p:nvPr>
        </p:nvSpPr>
        <p:spPr>
          <a:xfrm>
            <a:off x="601255" y="702155"/>
            <a:ext cx="3409783" cy="1300365"/>
          </a:xfrm>
        </p:spPr>
        <p:txBody>
          <a:bodyPr vert="horz" lIns="91440" tIns="45720" rIns="91440" bIns="45720" rtlCol="0" anchor="b">
            <a:normAutofit/>
          </a:bodyPr>
          <a:lstStyle/>
          <a:p>
            <a:pPr>
              <a:lnSpc>
                <a:spcPct val="90000"/>
              </a:lnSpc>
            </a:pPr>
            <a:r>
              <a:rPr lang="en-US" sz="2400">
                <a:solidFill>
                  <a:srgbClr val="FFFFFF"/>
                </a:solidFill>
              </a:rPr>
              <a:t>IDE features - Advanced debugging features</a:t>
            </a:r>
          </a:p>
        </p:txBody>
      </p:sp>
      <p:sp>
        <p:nvSpPr>
          <p:cNvPr id="3" name="Content Placeholder 2">
            <a:extLst>
              <a:ext uri="{FF2B5EF4-FFF2-40B4-BE49-F238E27FC236}">
                <a16:creationId xmlns:a16="http://schemas.microsoft.com/office/drawing/2014/main" id="{1C982950-5164-5DD2-D2C8-AC991FEC664E}"/>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a:lnSpc>
                <a:spcPct val="100000"/>
              </a:lnSpc>
            </a:pPr>
            <a:r>
              <a:rPr lang="en-US" sz="1400">
                <a:solidFill>
                  <a:srgbClr val="FFFFFF"/>
                </a:solidFill>
              </a:rPr>
              <a:t>Setting breakpoints to pause execution at specific points</a:t>
            </a:r>
          </a:p>
          <a:p>
            <a:pPr>
              <a:lnSpc>
                <a:spcPct val="100000"/>
              </a:lnSpc>
            </a:pPr>
            <a:r>
              <a:rPr lang="en-US" sz="1400">
                <a:solidFill>
                  <a:srgbClr val="FFFFFF"/>
                </a:solidFill>
              </a:rPr>
              <a:t>Stepping through code line by line</a:t>
            </a:r>
          </a:p>
          <a:p>
            <a:pPr>
              <a:lnSpc>
                <a:spcPct val="100000"/>
              </a:lnSpc>
            </a:pPr>
            <a:r>
              <a:rPr lang="en-US" sz="1400">
                <a:solidFill>
                  <a:srgbClr val="FFFFFF"/>
                </a:solidFill>
              </a:rPr>
              <a:t>Inspecting variable values in real-time</a:t>
            </a:r>
          </a:p>
          <a:p>
            <a:pPr>
              <a:lnSpc>
                <a:spcPct val="100000"/>
              </a:lnSpc>
            </a:pPr>
            <a:r>
              <a:rPr lang="en-US" sz="1400">
                <a:solidFill>
                  <a:srgbClr val="FFFFFF"/>
                </a:solidFill>
              </a:rPr>
              <a:t>Monitoring memory usage and performance</a:t>
            </a:r>
          </a:p>
          <a:p>
            <a:pPr>
              <a:lnSpc>
                <a:spcPct val="100000"/>
              </a:lnSpc>
            </a:pPr>
            <a:r>
              <a:rPr lang="en-US" sz="1400">
                <a:solidFill>
                  <a:srgbClr val="FFFFFF"/>
                </a:solidFill>
              </a:rPr>
              <a:t>Viewing the call stack to understand program flow</a:t>
            </a:r>
          </a:p>
          <a:p>
            <a:pPr>
              <a:lnSpc>
                <a:spcPct val="100000"/>
              </a:lnSpc>
            </a:pPr>
            <a:r>
              <a:rPr lang="en-US" sz="1400">
                <a:solidFill>
                  <a:srgbClr val="FFFFFF"/>
                </a:solidFill>
              </a:rPr>
              <a:t>These tools are invaluable for troubleshooting complex issues that would be difficult to identify through simple trial and error.</a:t>
            </a:r>
            <a:br>
              <a:rPr lang="en-US" sz="1400">
                <a:solidFill>
                  <a:srgbClr val="FFFFFF"/>
                </a:solidFill>
              </a:rPr>
            </a:br>
            <a:endParaRPr lang="en-US" sz="1400">
              <a:solidFill>
                <a:srgbClr val="FFFFFF"/>
              </a:solidFill>
            </a:endParaRPr>
          </a:p>
        </p:txBody>
      </p:sp>
      <p:pic>
        <p:nvPicPr>
          <p:cNvPr id="5" name="Content Placeholder 4">
            <a:extLst>
              <a:ext uri="{FF2B5EF4-FFF2-40B4-BE49-F238E27FC236}">
                <a16:creationId xmlns:a16="http://schemas.microsoft.com/office/drawing/2014/main" id="{71844795-B439-BF6F-6DDD-823D667B0034}"/>
              </a:ext>
            </a:extLst>
          </p:cNvPr>
          <p:cNvPicPr>
            <a:picLocks noGrp="1" noChangeAspect="1"/>
          </p:cNvPicPr>
          <p:nvPr>
            <p:ph sz="half" idx="2"/>
          </p:nvPr>
        </p:nvPicPr>
        <p:blipFill>
          <a:blip r:embed="rId2"/>
          <a:srcRect r="1197" b="14066"/>
          <a:stretch>
            <a:fillRect/>
          </a:stretch>
        </p:blipFill>
        <p:spPr>
          <a:xfrm>
            <a:off x="4592231" y="1012189"/>
            <a:ext cx="6831503" cy="4816209"/>
          </a:xfrm>
          <a:prstGeom prst="rect">
            <a:avLst/>
          </a:prstGeom>
        </p:spPr>
      </p:pic>
    </p:spTree>
    <p:extLst>
      <p:ext uri="{BB962C8B-B14F-4D97-AF65-F5344CB8AC3E}">
        <p14:creationId xmlns:p14="http://schemas.microsoft.com/office/powerpoint/2010/main" val="38993220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F697DE-8A8C-E73E-0953-334C4718A1E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89DDDD8-28B2-7822-70C7-7091AE1AF209}"/>
              </a:ext>
            </a:extLst>
          </p:cNvPr>
          <p:cNvSpPr>
            <a:spLocks noGrp="1"/>
          </p:cNvSpPr>
          <p:nvPr>
            <p:ph type="title"/>
          </p:nvPr>
        </p:nvSpPr>
        <p:spPr>
          <a:xfrm>
            <a:off x="442377" y="558316"/>
            <a:ext cx="3409783" cy="451242"/>
          </a:xfrm>
        </p:spPr>
        <p:txBody>
          <a:bodyPr vert="horz" lIns="91440" tIns="45720" rIns="91440" bIns="45720" rtlCol="0" anchor="b">
            <a:normAutofit fontScale="90000"/>
          </a:bodyPr>
          <a:lstStyle/>
          <a:p>
            <a:r>
              <a:rPr lang="en-US" dirty="0">
                <a:solidFill>
                  <a:srgbClr val="FFFFFF"/>
                </a:solidFill>
              </a:rPr>
              <a:t>IDE - benefits</a:t>
            </a:r>
          </a:p>
        </p:txBody>
      </p:sp>
      <p:sp>
        <p:nvSpPr>
          <p:cNvPr id="3" name="Content Placeholder 2">
            <a:extLst>
              <a:ext uri="{FF2B5EF4-FFF2-40B4-BE49-F238E27FC236}">
                <a16:creationId xmlns:a16="http://schemas.microsoft.com/office/drawing/2014/main" id="{DAACEB41-1755-C2EE-7C12-89054176B63D}"/>
              </a:ext>
            </a:extLst>
          </p:cNvPr>
          <p:cNvSpPr>
            <a:spLocks noGrp="1"/>
          </p:cNvSpPr>
          <p:nvPr>
            <p:ph sz="half" idx="1"/>
          </p:nvPr>
        </p:nvSpPr>
        <p:spPr>
          <a:xfrm>
            <a:off x="539088" y="1153397"/>
            <a:ext cx="3610766" cy="4902104"/>
          </a:xfrm>
        </p:spPr>
        <p:txBody>
          <a:bodyPr vert="horz" lIns="91440" tIns="45720" rIns="91440" bIns="45720" rtlCol="0" anchor="ctr">
            <a:noAutofit/>
          </a:bodyPr>
          <a:lstStyle/>
          <a:p>
            <a:pPr marL="0" indent="0">
              <a:lnSpc>
                <a:spcPct val="100000"/>
              </a:lnSpc>
            </a:pPr>
            <a:r>
              <a:rPr lang="en-US" sz="1000" b="1" dirty="0">
                <a:solidFill>
                  <a:srgbClr val="FFFFFF"/>
                </a:solidFill>
              </a:rPr>
              <a:t>Increased productivity</a:t>
            </a:r>
          </a:p>
          <a:p>
            <a:pPr>
              <a:lnSpc>
                <a:spcPct val="100000"/>
              </a:lnSpc>
            </a:pPr>
            <a:r>
              <a:rPr lang="en-US" sz="1000" dirty="0">
                <a:solidFill>
                  <a:srgbClr val="FFFFFF"/>
                </a:solidFill>
              </a:rPr>
              <a:t>Integrated tools mean less context switching between applications</a:t>
            </a:r>
          </a:p>
          <a:p>
            <a:pPr>
              <a:lnSpc>
                <a:spcPct val="100000"/>
              </a:lnSpc>
            </a:pPr>
            <a:r>
              <a:rPr lang="en-US" sz="1000" dirty="0">
                <a:solidFill>
                  <a:srgbClr val="FFFFFF"/>
                </a:solidFill>
              </a:rPr>
              <a:t>Automation of repetitive tasks saves time</a:t>
            </a:r>
          </a:p>
          <a:p>
            <a:pPr>
              <a:lnSpc>
                <a:spcPct val="100000"/>
              </a:lnSpc>
            </a:pPr>
            <a:r>
              <a:rPr lang="en-US" sz="1000" dirty="0">
                <a:solidFill>
                  <a:srgbClr val="FFFFFF"/>
                </a:solidFill>
              </a:rPr>
              <a:t>Code generation for common patterns reduces typing</a:t>
            </a:r>
          </a:p>
          <a:p>
            <a:pPr>
              <a:lnSpc>
                <a:spcPct val="100000"/>
              </a:lnSpc>
            </a:pPr>
            <a:r>
              <a:rPr lang="en-US" sz="1000" dirty="0">
                <a:solidFill>
                  <a:srgbClr val="FFFFFF"/>
                </a:solidFill>
              </a:rPr>
              <a:t>Built-in documentation and quick references</a:t>
            </a:r>
          </a:p>
          <a:p>
            <a:pPr marL="0" indent="0">
              <a:lnSpc>
                <a:spcPct val="100000"/>
              </a:lnSpc>
            </a:pPr>
            <a:r>
              <a:rPr lang="en-US" sz="1000" b="1" dirty="0">
                <a:solidFill>
                  <a:srgbClr val="FFFFFF"/>
                </a:solidFill>
              </a:rPr>
              <a:t>Improved code quality</a:t>
            </a:r>
          </a:p>
          <a:p>
            <a:pPr>
              <a:lnSpc>
                <a:spcPct val="100000"/>
              </a:lnSpc>
            </a:pPr>
            <a:r>
              <a:rPr lang="en-US" sz="1000" dirty="0">
                <a:solidFill>
                  <a:srgbClr val="FFFFFF"/>
                </a:solidFill>
              </a:rPr>
              <a:t>Real-time error detection catches issues early</a:t>
            </a:r>
          </a:p>
          <a:p>
            <a:pPr>
              <a:lnSpc>
                <a:spcPct val="100000"/>
              </a:lnSpc>
            </a:pPr>
            <a:r>
              <a:rPr lang="en-US" sz="1000" dirty="0">
                <a:solidFill>
                  <a:srgbClr val="FFFFFF"/>
                </a:solidFill>
              </a:rPr>
              <a:t>Refactoring tools make code improvements easier</a:t>
            </a:r>
          </a:p>
          <a:p>
            <a:pPr>
              <a:lnSpc>
                <a:spcPct val="100000"/>
              </a:lnSpc>
            </a:pPr>
            <a:r>
              <a:rPr lang="en-US" sz="1000" dirty="0">
                <a:solidFill>
                  <a:srgbClr val="FFFFFF"/>
                </a:solidFill>
              </a:rPr>
              <a:t>Consistent formatting enforces style guidelines</a:t>
            </a:r>
          </a:p>
          <a:p>
            <a:pPr>
              <a:lnSpc>
                <a:spcPct val="100000"/>
              </a:lnSpc>
            </a:pPr>
            <a:r>
              <a:rPr lang="en-US" sz="1000" dirty="0">
                <a:solidFill>
                  <a:srgbClr val="FFFFFF"/>
                </a:solidFill>
              </a:rPr>
              <a:t>Code analysis suggests optimizations</a:t>
            </a:r>
          </a:p>
          <a:p>
            <a:pPr marL="0" indent="0">
              <a:lnSpc>
                <a:spcPct val="100000"/>
              </a:lnSpc>
            </a:pPr>
            <a:r>
              <a:rPr lang="en-US" sz="1000" b="1" dirty="0">
                <a:solidFill>
                  <a:srgbClr val="FFFFFF"/>
                </a:solidFill>
              </a:rPr>
              <a:t>Easier learning curve</a:t>
            </a:r>
          </a:p>
          <a:p>
            <a:pPr>
              <a:lnSpc>
                <a:spcPct val="100000"/>
              </a:lnSpc>
            </a:pPr>
            <a:r>
              <a:rPr lang="en-US" sz="1000" dirty="0">
                <a:solidFill>
                  <a:srgbClr val="FFFFFF"/>
                </a:solidFill>
              </a:rPr>
              <a:t>Contextual help and documentation</a:t>
            </a:r>
          </a:p>
          <a:p>
            <a:pPr>
              <a:lnSpc>
                <a:spcPct val="100000"/>
              </a:lnSpc>
            </a:pPr>
            <a:r>
              <a:rPr lang="en-US" sz="1000" dirty="0">
                <a:solidFill>
                  <a:srgbClr val="FFFFFF"/>
                </a:solidFill>
              </a:rPr>
              <a:t>Templates for common structures</a:t>
            </a:r>
          </a:p>
          <a:p>
            <a:pPr>
              <a:lnSpc>
                <a:spcPct val="100000"/>
              </a:lnSpc>
            </a:pPr>
            <a:r>
              <a:rPr lang="en-US" sz="1000" dirty="0">
                <a:solidFill>
                  <a:srgbClr val="FFFFFF"/>
                </a:solidFill>
              </a:rPr>
              <a:t>Visual indicators for syntax and semantics</a:t>
            </a:r>
          </a:p>
          <a:p>
            <a:pPr>
              <a:lnSpc>
                <a:spcPct val="100000"/>
              </a:lnSpc>
            </a:pPr>
            <a:r>
              <a:rPr lang="en-US" sz="1000" dirty="0">
                <a:solidFill>
                  <a:srgbClr val="FFFFFF"/>
                </a:solidFill>
              </a:rPr>
              <a:t>Guided workflow for beginners</a:t>
            </a:r>
          </a:p>
          <a:p>
            <a:pPr marL="0" indent="0">
              <a:lnSpc>
                <a:spcPct val="100000"/>
              </a:lnSpc>
            </a:pPr>
            <a:r>
              <a:rPr lang="en-US" sz="1000" b="1" dirty="0">
                <a:solidFill>
                  <a:srgbClr val="FFFFFF"/>
                </a:solidFill>
              </a:rPr>
              <a:t>Team collaboration</a:t>
            </a:r>
          </a:p>
          <a:p>
            <a:pPr>
              <a:lnSpc>
                <a:spcPct val="100000"/>
              </a:lnSpc>
            </a:pPr>
            <a:r>
              <a:rPr lang="en-US" sz="1000" dirty="0">
                <a:solidFill>
                  <a:srgbClr val="FFFFFF"/>
                </a:solidFill>
              </a:rPr>
              <a:t>Integration with version control systems</a:t>
            </a:r>
          </a:p>
          <a:p>
            <a:pPr>
              <a:lnSpc>
                <a:spcPct val="100000"/>
              </a:lnSpc>
            </a:pPr>
            <a:r>
              <a:rPr lang="en-US" sz="1000" dirty="0">
                <a:solidFill>
                  <a:srgbClr val="FFFFFF"/>
                </a:solidFill>
              </a:rPr>
              <a:t>Consistent development environment across the team</a:t>
            </a:r>
          </a:p>
          <a:p>
            <a:pPr>
              <a:lnSpc>
                <a:spcPct val="100000"/>
              </a:lnSpc>
            </a:pPr>
            <a:r>
              <a:rPr lang="en-US" sz="1000" dirty="0">
                <a:solidFill>
                  <a:srgbClr val="FFFFFF"/>
                </a:solidFill>
              </a:rPr>
              <a:t>Shared project configurations</a:t>
            </a:r>
          </a:p>
          <a:p>
            <a:pPr>
              <a:lnSpc>
                <a:spcPct val="100000"/>
              </a:lnSpc>
            </a:pPr>
            <a:r>
              <a:rPr lang="en-US" sz="1000" dirty="0">
                <a:solidFill>
                  <a:srgbClr val="FFFFFF"/>
                </a:solidFill>
              </a:rPr>
              <a:t>Code review tools</a:t>
            </a:r>
          </a:p>
        </p:txBody>
      </p:sp>
      <p:pic>
        <p:nvPicPr>
          <p:cNvPr id="5" name="Content Placeholder 4">
            <a:extLst>
              <a:ext uri="{FF2B5EF4-FFF2-40B4-BE49-F238E27FC236}">
                <a16:creationId xmlns:a16="http://schemas.microsoft.com/office/drawing/2014/main" id="{D0C074D0-6B93-E59D-AD14-B0C00DFEA354}"/>
              </a:ext>
            </a:extLst>
          </p:cNvPr>
          <p:cNvPicPr>
            <a:picLocks noGrp="1" noChangeAspect="1"/>
          </p:cNvPicPr>
          <p:nvPr>
            <p:ph sz="half" idx="2"/>
          </p:nvPr>
        </p:nvPicPr>
        <p:blipFill>
          <a:blip r:embed="rId2"/>
          <a:stretch>
            <a:fillRect/>
          </a:stretch>
        </p:blipFill>
        <p:spPr>
          <a:xfrm>
            <a:off x="4592231" y="1343147"/>
            <a:ext cx="6831503" cy="4154292"/>
          </a:xfrm>
          <a:prstGeom prst="rect">
            <a:avLst/>
          </a:prstGeom>
        </p:spPr>
      </p:pic>
    </p:spTree>
    <p:extLst>
      <p:ext uri="{BB962C8B-B14F-4D97-AF65-F5344CB8AC3E}">
        <p14:creationId xmlns:p14="http://schemas.microsoft.com/office/powerpoint/2010/main" val="27261288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9" name="Rectangle 1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2" name="Rectangle 21">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A159D75C-4F15-5B65-9C9F-B2A63DF8040A}"/>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a:solidFill>
                  <a:srgbClr val="FFFFFF"/>
                </a:solidFill>
              </a:rPr>
              <a:t>Exam question</a:t>
            </a:r>
          </a:p>
        </p:txBody>
      </p:sp>
      <p:pic>
        <p:nvPicPr>
          <p:cNvPr id="6" name="Content Placeholder 5">
            <a:extLst>
              <a:ext uri="{FF2B5EF4-FFF2-40B4-BE49-F238E27FC236}">
                <a16:creationId xmlns:a16="http://schemas.microsoft.com/office/drawing/2014/main" id="{1996AC86-5812-579E-4CFA-3992563F4934}"/>
              </a:ext>
            </a:extLst>
          </p:cNvPr>
          <p:cNvPicPr>
            <a:picLocks noGrp="1" noChangeAspect="1"/>
          </p:cNvPicPr>
          <p:nvPr>
            <p:ph sz="half" idx="2"/>
          </p:nvPr>
        </p:nvPicPr>
        <p:blipFill>
          <a:blip r:embed="rId2"/>
          <a:stretch>
            <a:fillRect/>
          </a:stretch>
        </p:blipFill>
        <p:spPr>
          <a:xfrm>
            <a:off x="4765053" y="1570415"/>
            <a:ext cx="6764864" cy="3693460"/>
          </a:xfrm>
          <a:prstGeom prst="rect">
            <a:avLst/>
          </a:prstGeom>
        </p:spPr>
      </p:pic>
    </p:spTree>
    <p:extLst>
      <p:ext uri="{BB962C8B-B14F-4D97-AF65-F5344CB8AC3E}">
        <p14:creationId xmlns:p14="http://schemas.microsoft.com/office/powerpoint/2010/main" val="33607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0B183-7A48-8717-B6AE-B1F490754FC9}"/>
              </a:ext>
            </a:extLst>
          </p:cNvPr>
          <p:cNvSpPr>
            <a:spLocks noGrp="1"/>
          </p:cNvSpPr>
          <p:nvPr>
            <p:ph idx="1"/>
          </p:nvPr>
        </p:nvSpPr>
        <p:spPr>
          <a:xfrm>
            <a:off x="523510" y="1303782"/>
            <a:ext cx="11144980" cy="876605"/>
          </a:xfrm>
        </p:spPr>
        <p:txBody>
          <a:bodyPr/>
          <a:lstStyle/>
          <a:p>
            <a:pPr marL="0" indent="0">
              <a:buNone/>
            </a:pPr>
            <a:r>
              <a:rPr lang="en-GB" dirty="0">
                <a:solidFill>
                  <a:schemeClr val="tx1"/>
                </a:solidFill>
              </a:rPr>
              <a:t>Now complete the online test: Purpose and functions of software used in computer systems</a:t>
            </a:r>
          </a:p>
        </p:txBody>
      </p:sp>
      <p:sp>
        <p:nvSpPr>
          <p:cNvPr id="3" name="Title 2">
            <a:extLst>
              <a:ext uri="{FF2B5EF4-FFF2-40B4-BE49-F238E27FC236}">
                <a16:creationId xmlns:a16="http://schemas.microsoft.com/office/drawing/2014/main" id="{25F2CFEE-1D8D-A177-0057-0F3FFA353D13}"/>
              </a:ext>
            </a:extLst>
          </p:cNvPr>
          <p:cNvSpPr>
            <a:spLocks noGrp="1"/>
          </p:cNvSpPr>
          <p:nvPr>
            <p:ph type="title"/>
          </p:nvPr>
        </p:nvSpPr>
        <p:spPr>
          <a:xfrm>
            <a:off x="450780" y="586036"/>
            <a:ext cx="11029616" cy="581138"/>
          </a:xfrm>
        </p:spPr>
        <p:txBody>
          <a:bodyPr/>
          <a:lstStyle/>
          <a:p>
            <a:r>
              <a:rPr lang="en-GB" dirty="0"/>
              <a:t>Assessment</a:t>
            </a:r>
          </a:p>
        </p:txBody>
      </p:sp>
      <p:sp>
        <p:nvSpPr>
          <p:cNvPr id="5" name="Title 2">
            <a:extLst>
              <a:ext uri="{FF2B5EF4-FFF2-40B4-BE49-F238E27FC236}">
                <a16:creationId xmlns:a16="http://schemas.microsoft.com/office/drawing/2014/main" id="{1B4B23EF-4171-BA6F-E480-9C2B5C27F3EB}"/>
              </a:ext>
            </a:extLst>
          </p:cNvPr>
          <p:cNvSpPr txBox="1">
            <a:spLocks/>
          </p:cNvSpPr>
          <p:nvPr/>
        </p:nvSpPr>
        <p:spPr bwMode="auto">
          <a:xfrm>
            <a:off x="603130" y="2874291"/>
            <a:ext cx="4269328"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Homework</a:t>
            </a:r>
          </a:p>
          <a:p>
            <a:r>
              <a:rPr lang="en-GB" sz="1400" b="0" dirty="0">
                <a:solidFill>
                  <a:schemeClr val="tx1"/>
                </a:solidFill>
              </a:rPr>
              <a:t>Retake the online quiz.</a:t>
            </a:r>
          </a:p>
          <a:p>
            <a:endParaRPr lang="en-GB" dirty="0"/>
          </a:p>
        </p:txBody>
      </p:sp>
      <p:sp>
        <p:nvSpPr>
          <p:cNvPr id="6" name="Title 2">
            <a:extLst>
              <a:ext uri="{FF2B5EF4-FFF2-40B4-BE49-F238E27FC236}">
                <a16:creationId xmlns:a16="http://schemas.microsoft.com/office/drawing/2014/main" id="{54AA0114-1BD0-F7F8-BDAA-B6A5262629E6}"/>
              </a:ext>
            </a:extLst>
          </p:cNvPr>
          <p:cNvSpPr txBox="1">
            <a:spLocks/>
          </p:cNvSpPr>
          <p:nvPr/>
        </p:nvSpPr>
        <p:spPr bwMode="auto">
          <a:xfrm>
            <a:off x="675104" y="3602332"/>
            <a:ext cx="9144000"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Prepare for the next lesson</a:t>
            </a:r>
          </a:p>
          <a:p>
            <a:r>
              <a:rPr lang="en-GB" sz="1200" dirty="0"/>
              <a:t>Flipping the classroom</a:t>
            </a:r>
          </a:p>
        </p:txBody>
      </p:sp>
      <p:sp>
        <p:nvSpPr>
          <p:cNvPr id="8" name="Content Placeholder 1">
            <a:extLst>
              <a:ext uri="{FF2B5EF4-FFF2-40B4-BE49-F238E27FC236}">
                <a16:creationId xmlns:a16="http://schemas.microsoft.com/office/drawing/2014/main" id="{3EEB5BF0-138F-C1B7-1AB3-D39ADF30CD20}"/>
              </a:ext>
            </a:extLst>
          </p:cNvPr>
          <p:cNvSpPr txBox="1">
            <a:spLocks/>
          </p:cNvSpPr>
          <p:nvPr/>
        </p:nvSpPr>
        <p:spPr bwMode="auto">
          <a:xfrm>
            <a:off x="2104136" y="4330372"/>
            <a:ext cx="8853286" cy="9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rtlCol="0" anchor="t" anchorCtr="0" compatLnSpc="1">
            <a:prstTxWarp prst="textNoShape">
              <a:avLst/>
            </a:prstTxWarp>
            <a:normAutofit/>
          </a:bodyPr>
          <a:lstStyle>
            <a:lvl1pPr marL="169863" indent="-169863" algn="l" defTabSz="685800" rtl="0" eaLnBrk="1" latinLnBrk="0" hangingPunct="1">
              <a:lnSpc>
                <a:spcPct val="100000"/>
              </a:lnSpc>
              <a:spcBef>
                <a:spcPts val="600"/>
              </a:spcBef>
              <a:spcAft>
                <a:spcPts val="600"/>
              </a:spcAft>
              <a:buFont typeface="Wingdings" panose="05000000000000000000" pitchFamily="2" charset="2"/>
              <a:buChar char="§"/>
              <a:defRPr sz="1600" kern="1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100000"/>
              </a:lnSpc>
              <a:spcBef>
                <a:spcPts val="300"/>
              </a:spcBef>
              <a:spcAft>
                <a:spcPts val="300"/>
              </a:spcAft>
              <a:buFont typeface="Arial" panose="020B0604020202020204" pitchFamily="34" charset="0"/>
              <a:buChar char="•"/>
              <a:defRPr sz="1400" kern="1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100000"/>
              </a:lnSpc>
              <a:spcBef>
                <a:spcPts val="300"/>
              </a:spcBef>
              <a:spcAft>
                <a:spcPts val="300"/>
              </a:spcAft>
              <a:buFont typeface="Arial" panose="020B0604020202020204" pitchFamily="34" charset="0"/>
              <a:buChar char="•"/>
              <a:defRPr sz="1200" kern="1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100000"/>
              </a:lnSpc>
              <a:spcBef>
                <a:spcPts val="300"/>
              </a:spcBef>
              <a:spcAft>
                <a:spcPts val="300"/>
              </a:spcAft>
              <a:buFont typeface="Arial" panose="020B0604020202020204" pitchFamily="34" charset="0"/>
              <a:buChar char="•"/>
              <a:defRPr sz="1100" kern="12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9" name="Content Placeholder 1">
            <a:extLst>
              <a:ext uri="{FF2B5EF4-FFF2-40B4-BE49-F238E27FC236}">
                <a16:creationId xmlns:a16="http://schemas.microsoft.com/office/drawing/2014/main" id="{698CEBD2-7B53-CBB0-BAB2-CB16DE041DF0}"/>
              </a:ext>
            </a:extLst>
          </p:cNvPr>
          <p:cNvSpPr txBox="1">
            <a:spLocks/>
          </p:cNvSpPr>
          <p:nvPr/>
        </p:nvSpPr>
        <p:spPr bwMode="auto">
          <a:xfrm>
            <a:off x="718861" y="4612399"/>
            <a:ext cx="10469092" cy="9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rtlCol="0" anchor="t" anchorCtr="0" compatLnSpc="1">
            <a:prstTxWarp prst="textNoShape">
              <a:avLst/>
            </a:prstTxWarp>
            <a:normAutofit/>
          </a:bodyPr>
          <a:lstStyle>
            <a:lvl1pPr marL="169863" indent="-169863" algn="l" defTabSz="685800" rtl="0" eaLnBrk="1" latinLnBrk="0" hangingPunct="1">
              <a:lnSpc>
                <a:spcPct val="100000"/>
              </a:lnSpc>
              <a:spcBef>
                <a:spcPts val="600"/>
              </a:spcBef>
              <a:spcAft>
                <a:spcPts val="600"/>
              </a:spcAft>
              <a:buFont typeface="Wingdings" panose="05000000000000000000" pitchFamily="2" charset="2"/>
              <a:buChar char="§"/>
              <a:defRPr sz="1600" kern="1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100000"/>
              </a:lnSpc>
              <a:spcBef>
                <a:spcPts val="300"/>
              </a:spcBef>
              <a:spcAft>
                <a:spcPts val="300"/>
              </a:spcAft>
              <a:buFont typeface="Arial" panose="020B0604020202020204" pitchFamily="34" charset="0"/>
              <a:buChar char="•"/>
              <a:defRPr sz="1400" kern="1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100000"/>
              </a:lnSpc>
              <a:spcBef>
                <a:spcPts val="300"/>
              </a:spcBef>
              <a:spcAft>
                <a:spcPts val="300"/>
              </a:spcAft>
              <a:buFont typeface="Arial" panose="020B0604020202020204" pitchFamily="34" charset="0"/>
              <a:buChar char="•"/>
              <a:defRPr sz="1200" kern="1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100000"/>
              </a:lnSpc>
              <a:spcBef>
                <a:spcPts val="300"/>
              </a:spcBef>
              <a:spcAft>
                <a:spcPts val="300"/>
              </a:spcAft>
              <a:buFont typeface="Arial" panose="020B0604020202020204" pitchFamily="34" charset="0"/>
              <a:buChar char="•"/>
              <a:defRPr sz="1100" kern="12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545" indent="-169545"/>
            <a:r>
              <a:rPr lang="en-GB" dirty="0"/>
              <a:t>Open and preview the following PowerPoint </a:t>
            </a:r>
            <a:endParaRPr lang="en-US" dirty="0"/>
          </a:p>
          <a:p>
            <a:pPr marL="0" indent="0">
              <a:buNone/>
            </a:pPr>
            <a:r>
              <a:rPr lang="en-GB">
                <a:latin typeface="Tahoma"/>
                <a:ea typeface="Tahoma"/>
                <a:cs typeface="Tahoma"/>
              </a:rPr>
              <a:t>7-2-4 </a:t>
            </a:r>
            <a:r>
              <a:rPr lang="en-GB"/>
              <a:t>Understand the features and use of common application software</a:t>
            </a:r>
            <a:endParaRPr lang="en-GB" dirty="0">
              <a:latin typeface="Tahoma"/>
              <a:ea typeface="Tahoma"/>
              <a:cs typeface="Tahoma"/>
            </a:endParaRPr>
          </a:p>
        </p:txBody>
      </p:sp>
      <p:sp>
        <p:nvSpPr>
          <p:cNvPr id="7" name="Title 2">
            <a:extLst>
              <a:ext uri="{FF2B5EF4-FFF2-40B4-BE49-F238E27FC236}">
                <a16:creationId xmlns:a16="http://schemas.microsoft.com/office/drawing/2014/main" id="{4AE8FC53-2047-6EAF-B6CE-94AC8F9E1B4A}"/>
              </a:ext>
            </a:extLst>
          </p:cNvPr>
          <p:cNvSpPr txBox="1">
            <a:spLocks/>
          </p:cNvSpPr>
          <p:nvPr/>
        </p:nvSpPr>
        <p:spPr bwMode="auto">
          <a:xfrm>
            <a:off x="523510" y="2022305"/>
            <a:ext cx="9144000" cy="10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1" latinLnBrk="0" hangingPunct="1">
              <a:lnSpc>
                <a:spcPct val="100000"/>
              </a:lnSpc>
              <a:spcBef>
                <a:spcPct val="0"/>
              </a:spcBef>
              <a:buNone/>
              <a:defRPr sz="2400" b="1"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GB" dirty="0"/>
              <a:t>Lesson feedback</a:t>
            </a:r>
          </a:p>
          <a:p>
            <a:r>
              <a:rPr lang="en-GB" sz="1400" b="0" dirty="0">
                <a:solidFill>
                  <a:schemeClr val="tx1"/>
                </a:solidFill>
              </a:rPr>
              <a:t>Now complete the </a:t>
            </a:r>
            <a:r>
              <a:rPr lang="en-GB" sz="1400" b="0" dirty="0">
                <a:solidFill>
                  <a:schemeClr val="tx1"/>
                </a:solidFill>
                <a:hlinkClick r:id="rId2"/>
              </a:rPr>
              <a:t>lesson feedback form</a:t>
            </a:r>
            <a:endParaRPr lang="en-GB" sz="1400" b="0" dirty="0">
              <a:solidFill>
                <a:schemeClr val="tx1"/>
              </a:solidFill>
            </a:endParaRPr>
          </a:p>
          <a:p>
            <a:endParaRPr lang="en-GB" dirty="0"/>
          </a:p>
        </p:txBody>
      </p:sp>
    </p:spTree>
    <p:extLst>
      <p:ext uri="{BB962C8B-B14F-4D97-AF65-F5344CB8AC3E}">
        <p14:creationId xmlns:p14="http://schemas.microsoft.com/office/powerpoint/2010/main" val="25108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4E1A04-39B9-40B4-9262-CDD9ED752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81B9858-A5E9-4EB2-830E-72BB81A84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C83B291D-F718-46F4-AF9D-812BD0032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8" name="Rectangle 17">
            <a:extLst>
              <a:ext uri="{FF2B5EF4-FFF2-40B4-BE49-F238E27FC236}">
                <a16:creationId xmlns:a16="http://schemas.microsoft.com/office/drawing/2014/main" id="{ABB03BCF-53C2-4F78-827D-E6DE86B90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5"/>
            <a:ext cx="3475915" cy="1324537"/>
          </a:xfrm>
        </p:spPr>
        <p:txBody>
          <a:bodyPr vert="horz" lIns="91440" tIns="45720" rIns="91440" bIns="45720" rtlCol="0" anchor="b">
            <a:normAutofit/>
          </a:bodyPr>
          <a:lstStyle/>
          <a:p>
            <a:r>
              <a:rPr lang="en-US" b="0" kern="1200" cap="all">
                <a:solidFill>
                  <a:schemeClr val="tx2"/>
                </a:solidFill>
                <a:latin typeface="+mj-lt"/>
                <a:ea typeface="+mj-ea"/>
                <a:cs typeface="+mj-cs"/>
              </a:rPr>
              <a:t>Starter</a:t>
            </a:r>
          </a:p>
        </p:txBody>
      </p:sp>
      <p:sp>
        <p:nvSpPr>
          <p:cNvPr id="20" name="Rectangle 19">
            <a:extLst>
              <a:ext uri="{FF2B5EF4-FFF2-40B4-BE49-F238E27FC236}">
                <a16:creationId xmlns:a16="http://schemas.microsoft.com/office/drawing/2014/main" id="{58FC31B1-C9FB-4110-B34B-BC74D8632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6F945249-DD95-405F-8A51-335F3FE03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1EDC20E-2FBC-4FDF-97C1-181B08DC8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sz="half" idx="1"/>
          </p:nvPr>
        </p:nvSpPr>
        <p:spPr>
          <a:xfrm>
            <a:off x="581192" y="2180496"/>
            <a:ext cx="3475915" cy="3678303"/>
          </a:xfrm>
        </p:spPr>
        <p:txBody>
          <a:bodyPr vert="horz" lIns="91440" tIns="45720" rIns="91440" bIns="45720" rtlCol="0" anchor="ctr">
            <a:normAutofit/>
          </a:bodyPr>
          <a:lstStyle/>
          <a:p>
            <a:pPr>
              <a:buClr>
                <a:srgbClr val="3876B9"/>
              </a:buClr>
            </a:pPr>
            <a:r>
              <a:rPr lang="en-US"/>
              <a:t>To get you in the mood</a:t>
            </a:r>
          </a:p>
          <a:p>
            <a:pPr marL="0" indent="0">
              <a:buClr>
                <a:srgbClr val="3876B9"/>
              </a:buCl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t="17722" b="11519"/>
          <a:stretch/>
        </p:blipFill>
        <p:spPr>
          <a:xfrm>
            <a:off x="4241823" y="628650"/>
            <a:ext cx="7503638" cy="3520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2760" r="-4" b="-4"/>
          <a:stretch/>
        </p:blipFill>
        <p:spPr>
          <a:xfrm>
            <a:off x="4245215" y="4233673"/>
            <a:ext cx="3699935" cy="2140276"/>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rcRect l="12483" r="4023" b="2"/>
          <a:stretch/>
        </p:blipFill>
        <p:spPr>
          <a:xfrm>
            <a:off x="8045232" y="4233672"/>
            <a:ext cx="3700115" cy="2140276"/>
          </a:xfrm>
          <a:prstGeom prst="rect">
            <a:avLst/>
          </a:prstGeom>
        </p:spPr>
      </p:pic>
    </p:spTree>
    <p:extLst>
      <p:ext uri="{BB962C8B-B14F-4D97-AF65-F5344CB8AC3E}">
        <p14:creationId xmlns:p14="http://schemas.microsoft.com/office/powerpoint/2010/main" val="131035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FB21-8D92-7EA8-B12C-8D366B966858}"/>
              </a:ext>
            </a:extLst>
          </p:cNvPr>
          <p:cNvSpPr>
            <a:spLocks noGrp="1"/>
          </p:cNvSpPr>
          <p:nvPr>
            <p:ph type="title"/>
          </p:nvPr>
        </p:nvSpPr>
        <p:spPr>
          <a:xfrm>
            <a:off x="463429" y="674240"/>
            <a:ext cx="11029616" cy="510324"/>
          </a:xfrm>
        </p:spPr>
        <p:txBody>
          <a:bodyPr>
            <a:normAutofit fontScale="90000"/>
          </a:bodyPr>
          <a:lstStyle/>
          <a:p>
            <a:r>
              <a:rPr lang="en-GB" dirty="0"/>
              <a:t>mathematics</a:t>
            </a:r>
          </a:p>
        </p:txBody>
      </p:sp>
      <p:pic>
        <p:nvPicPr>
          <p:cNvPr id="6" name="Content Placeholder 5" descr="A math problem with red and blue writing&#10;&#10;AI-generated content may be incorrect.">
            <a:extLst>
              <a:ext uri="{FF2B5EF4-FFF2-40B4-BE49-F238E27FC236}">
                <a16:creationId xmlns:a16="http://schemas.microsoft.com/office/drawing/2014/main" id="{66936194-2A89-FB28-D53D-400FAAE01F53}"/>
              </a:ext>
            </a:extLst>
          </p:cNvPr>
          <p:cNvPicPr>
            <a:picLocks noGrp="1" noChangeAspect="1"/>
          </p:cNvPicPr>
          <p:nvPr>
            <p:ph sz="half" idx="1"/>
          </p:nvPr>
        </p:nvPicPr>
        <p:blipFill>
          <a:blip r:embed="rId2"/>
          <a:stretch>
            <a:fillRect/>
          </a:stretch>
        </p:blipFill>
        <p:spPr>
          <a:xfrm>
            <a:off x="1361281" y="2227263"/>
            <a:ext cx="3633787" cy="3633787"/>
          </a:xfrm>
        </p:spPr>
      </p:pic>
      <p:sp>
        <p:nvSpPr>
          <p:cNvPr id="10" name="Content Placeholder 9">
            <a:extLst>
              <a:ext uri="{FF2B5EF4-FFF2-40B4-BE49-F238E27FC236}">
                <a16:creationId xmlns:a16="http://schemas.microsoft.com/office/drawing/2014/main" id="{6B68785F-A927-0250-A84D-16ABB1AEDCB9}"/>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37865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BB26-5E0B-3B6E-27F8-3356C5DC89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0A3528A-23EB-4302-8CC0-3C07FB0C8C30}"/>
              </a:ext>
            </a:extLst>
          </p:cNvPr>
          <p:cNvPicPr>
            <a:picLocks noChangeAspect="1"/>
          </p:cNvPicPr>
          <p:nvPr/>
        </p:nvPicPr>
        <p:blipFill>
          <a:blip r:embed="rId2"/>
          <a:stretch>
            <a:fillRect/>
          </a:stretch>
        </p:blipFill>
        <p:spPr>
          <a:xfrm>
            <a:off x="963040" y="1369707"/>
            <a:ext cx="2563940" cy="2563940"/>
          </a:xfrm>
          <a:prstGeom prst="rect">
            <a:avLst/>
          </a:prstGeom>
        </p:spPr>
      </p:pic>
      <p:sp>
        <p:nvSpPr>
          <p:cNvPr id="8" name="Content Placeholder 7">
            <a:extLst>
              <a:ext uri="{FF2B5EF4-FFF2-40B4-BE49-F238E27FC236}">
                <a16:creationId xmlns:a16="http://schemas.microsoft.com/office/drawing/2014/main" id="{9F6D0B59-C4D7-AEAB-905F-38F623D29CA9}"/>
              </a:ext>
            </a:extLst>
          </p:cNvPr>
          <p:cNvSpPr>
            <a:spLocks noGrp="1"/>
          </p:cNvSpPr>
          <p:nvPr>
            <p:ph sz="half" idx="1"/>
          </p:nvPr>
        </p:nvSpPr>
        <p:spPr>
          <a:xfrm>
            <a:off x="446534" y="5145513"/>
            <a:ext cx="3693668" cy="738820"/>
          </a:xfrm>
        </p:spPr>
        <p:txBody>
          <a:bodyPr vert="horz" lIns="91440" tIns="45720" rIns="91440" bIns="45720" rtlCol="0" anchor="t">
            <a:normAutofit fontScale="92500"/>
          </a:bodyPr>
          <a:lstStyle/>
          <a:p>
            <a:pPr marL="0" indent="0">
              <a:buNone/>
            </a:pPr>
            <a:r>
              <a:rPr lang="en-GB" sz="1600" dirty="0">
                <a:solidFill>
                  <a:schemeClr val="bg1"/>
                </a:solidFill>
              </a:rPr>
              <a:t>In this lesson you will be doing the following tasks, Practical's and Assessment</a:t>
            </a:r>
            <a:endParaRPr lang="en-US" sz="1600" kern="1200" cap="all" dirty="0">
              <a:solidFill>
                <a:schemeClr val="bg1"/>
              </a:solidFill>
              <a:latin typeface="+mn-lt"/>
              <a:ea typeface="+mn-ea"/>
              <a:cs typeface="+mn-cs"/>
            </a:endParaRPr>
          </a:p>
        </p:txBody>
      </p:sp>
      <p:sp>
        <p:nvSpPr>
          <p:cNvPr id="3" name="TextBox 2">
            <a:extLst>
              <a:ext uri="{FF2B5EF4-FFF2-40B4-BE49-F238E27FC236}">
                <a16:creationId xmlns:a16="http://schemas.microsoft.com/office/drawing/2014/main" id="{1DE29B32-7C9B-85C5-2B35-5907D83733AC}"/>
              </a:ext>
            </a:extLst>
          </p:cNvPr>
          <p:cNvSpPr txBox="1"/>
          <p:nvPr/>
        </p:nvSpPr>
        <p:spPr>
          <a:xfrm>
            <a:off x="4586736" y="1586065"/>
            <a:ext cx="2617640" cy="2585323"/>
          </a:xfrm>
          <a:prstGeom prst="rect">
            <a:avLst/>
          </a:prstGeom>
          <a:noFill/>
        </p:spPr>
        <p:txBody>
          <a:bodyPr wrap="none" rtlCol="0">
            <a:spAutoFit/>
          </a:bodyPr>
          <a:lstStyle/>
          <a:p>
            <a:r>
              <a:rPr lang="en-GB" dirty="0"/>
              <a:t>Tasks: </a:t>
            </a:r>
          </a:p>
          <a:p>
            <a:r>
              <a:rPr lang="en-GB" dirty="0"/>
              <a:t>Network</a:t>
            </a:r>
          </a:p>
          <a:p>
            <a:endParaRPr lang="en-GB" dirty="0"/>
          </a:p>
          <a:p>
            <a:r>
              <a:rPr lang="en-GB" dirty="0"/>
              <a:t>Practical’s: Packet Tracer</a:t>
            </a:r>
          </a:p>
          <a:p>
            <a:endParaRPr lang="en-GB" dirty="0"/>
          </a:p>
          <a:p>
            <a:endParaRPr lang="en-GB" dirty="0"/>
          </a:p>
          <a:p>
            <a:r>
              <a:rPr lang="en-GB" dirty="0"/>
              <a:t>Assessment:</a:t>
            </a:r>
            <a:r>
              <a:rPr lang="en-US" b="1" cap="all" dirty="0"/>
              <a:t> </a:t>
            </a:r>
            <a:r>
              <a:rPr lang="en-US" b="1" cap="all" dirty="0">
                <a:effectLst>
                  <a:glow rad="127000">
                    <a:schemeClr val="accent1"/>
                  </a:glow>
                </a:effectLst>
              </a:rPr>
              <a:t>Online</a:t>
            </a:r>
            <a:endParaRPr lang="en-GB" dirty="0"/>
          </a:p>
          <a:p>
            <a:endParaRPr lang="en-GB" dirty="0"/>
          </a:p>
          <a:p>
            <a:endParaRPr lang="en-GB" dirty="0"/>
          </a:p>
        </p:txBody>
      </p:sp>
    </p:spTree>
    <p:extLst>
      <p:ext uri="{BB962C8B-B14F-4D97-AF65-F5344CB8AC3E}">
        <p14:creationId xmlns:p14="http://schemas.microsoft.com/office/powerpoint/2010/main" val="42611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4" name="Rectangle 23">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 name="Title 3"/>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rgbClr val="FFFFFF"/>
                </a:solidFill>
              </a:rPr>
              <a:t>Aim</a:t>
            </a:r>
          </a:p>
        </p:txBody>
      </p:sp>
      <p:sp>
        <p:nvSpPr>
          <p:cNvPr id="8" name="Content Placeholder 7"/>
          <p:cNvSpPr>
            <a:spLocks noGrp="1"/>
          </p:cNvSpPr>
          <p:nvPr>
            <p:ph sz="half" idx="1"/>
          </p:nvPr>
        </p:nvSpPr>
        <p:spPr>
          <a:xfrm>
            <a:off x="446534" y="5145513"/>
            <a:ext cx="3693668" cy="738820"/>
          </a:xfrm>
        </p:spPr>
        <p:txBody>
          <a:bodyPr vert="horz" lIns="91440" tIns="45720" rIns="91440" bIns="45720" rtlCol="0" anchor="t">
            <a:normAutofit/>
          </a:bodyPr>
          <a:lstStyle/>
          <a:p>
            <a:pPr marL="0" indent="0">
              <a:buNone/>
            </a:pPr>
            <a:r>
              <a:rPr lang="en-GB" dirty="0">
                <a:solidFill>
                  <a:schemeClr val="bg1"/>
                </a:solidFill>
              </a:rPr>
              <a:t>To understand the features and use of common code development tools 	</a:t>
            </a:r>
          </a:p>
          <a:p>
            <a:pPr marL="0" indent="0">
              <a:buNone/>
            </a:pPr>
            <a:endParaRPr lang="en-US" sz="1600" kern="1200" cap="all" dirty="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EF6427BF-7D5B-E162-8EB0-E28C1241B401}"/>
              </a:ext>
            </a:extLst>
          </p:cNvPr>
          <p:cNvPicPr>
            <a:picLocks noChangeAspect="1"/>
          </p:cNvPicPr>
          <p:nvPr/>
        </p:nvPicPr>
        <p:blipFill>
          <a:blip r:embed="rId2"/>
          <a:stretch>
            <a:fillRect/>
          </a:stretch>
        </p:blipFill>
        <p:spPr>
          <a:xfrm>
            <a:off x="4765053" y="1522984"/>
            <a:ext cx="6764864" cy="3788323"/>
          </a:xfrm>
          <a:prstGeom prst="rect">
            <a:avLst/>
          </a:prstGeom>
        </p:spPr>
      </p:pic>
    </p:spTree>
    <p:extLst>
      <p:ext uri="{BB962C8B-B14F-4D97-AF65-F5344CB8AC3E}">
        <p14:creationId xmlns:p14="http://schemas.microsoft.com/office/powerpoint/2010/main" val="334023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6AAD6D-3404-EF63-1B1B-53592DA247F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DECDF6B-ACEA-BDEB-76B2-2C2BA1EE7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F245DCC1-A8DE-D668-DCA1-EC3F106E8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00AAB7D3-73CC-9609-AE1A-B89379C81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E6D7E359-CEF5-7449-FB49-81311DC83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C4592B27-B7CA-78BE-4A07-16BC6F5E5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0F88EF1-0292-4F73-3C79-7EE5602FAC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4" name="Rectangle 23">
              <a:extLst>
                <a:ext uri="{FF2B5EF4-FFF2-40B4-BE49-F238E27FC236}">
                  <a16:creationId xmlns:a16="http://schemas.microsoft.com/office/drawing/2014/main" id="{22D01476-14BE-52AB-C2C6-B44D62A59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39113F30-2FF7-8B38-A00D-7BEC1D363C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8" name="Content Placeholder 7">
            <a:extLst>
              <a:ext uri="{FF2B5EF4-FFF2-40B4-BE49-F238E27FC236}">
                <a16:creationId xmlns:a16="http://schemas.microsoft.com/office/drawing/2014/main" id="{C6819D65-D220-2EED-0716-219DBDFAB5B4}"/>
              </a:ext>
            </a:extLst>
          </p:cNvPr>
          <p:cNvSpPr>
            <a:spLocks noGrp="1"/>
          </p:cNvSpPr>
          <p:nvPr>
            <p:ph sz="half" idx="1"/>
          </p:nvPr>
        </p:nvSpPr>
        <p:spPr>
          <a:xfrm>
            <a:off x="500676" y="1934963"/>
            <a:ext cx="3693668" cy="4165047"/>
          </a:xfrm>
        </p:spPr>
        <p:txBody>
          <a:bodyPr vert="horz" lIns="91440" tIns="45720" rIns="91440" bIns="45720" rtlCol="0" anchor="t">
            <a:normAutofit/>
          </a:bodyPr>
          <a:lstStyle/>
          <a:p>
            <a:pPr marL="0" indent="0">
              <a:buNone/>
            </a:pPr>
            <a:r>
              <a:rPr lang="en-GB" dirty="0">
                <a:solidFill>
                  <a:schemeClr val="bg1"/>
                </a:solidFill>
              </a:rPr>
              <a:t>integrated development environments:</a:t>
            </a:r>
          </a:p>
          <a:p>
            <a:pPr marL="0" indent="0">
              <a:buNone/>
            </a:pPr>
            <a:r>
              <a:rPr lang="en-GB" dirty="0">
                <a:solidFill>
                  <a:schemeClr val="bg1"/>
                </a:solidFill>
              </a:rPr>
              <a:t>o code editing tools</a:t>
            </a:r>
          </a:p>
          <a:p>
            <a:pPr marL="0" indent="0">
              <a:buNone/>
            </a:pPr>
            <a:r>
              <a:rPr lang="en-GB" dirty="0">
                <a:solidFill>
                  <a:schemeClr val="bg1"/>
                </a:solidFill>
              </a:rPr>
              <a:t>o debugging tools</a:t>
            </a:r>
          </a:p>
          <a:p>
            <a:pPr marL="0" indent="0">
              <a:buNone/>
            </a:pPr>
            <a:r>
              <a:rPr lang="en-GB" dirty="0">
                <a:solidFill>
                  <a:schemeClr val="bg1"/>
                </a:solidFill>
              </a:rPr>
              <a:t>o screen design tools </a:t>
            </a:r>
          </a:p>
          <a:p>
            <a:pPr marL="0" indent="0">
              <a:buNone/>
            </a:pPr>
            <a:r>
              <a:rPr lang="en-GB" dirty="0">
                <a:solidFill>
                  <a:schemeClr val="bg1"/>
                </a:solidFill>
              </a:rPr>
              <a:t>• compilers</a:t>
            </a:r>
          </a:p>
          <a:p>
            <a:pPr marL="0" indent="0">
              <a:buNone/>
            </a:pPr>
            <a:r>
              <a:rPr lang="en-GB" dirty="0">
                <a:solidFill>
                  <a:schemeClr val="bg1"/>
                </a:solidFill>
              </a:rPr>
              <a:t>• interpreters</a:t>
            </a:r>
          </a:p>
          <a:p>
            <a:pPr marL="0" indent="0">
              <a:buNone/>
            </a:pPr>
            <a:r>
              <a:rPr lang="en-GB" dirty="0">
                <a:solidFill>
                  <a:schemeClr val="bg1"/>
                </a:solidFill>
              </a:rPr>
              <a:t>	</a:t>
            </a:r>
          </a:p>
          <a:p>
            <a:pPr marL="0" indent="0">
              <a:buNone/>
            </a:pPr>
            <a:r>
              <a:rPr lang="en-GB" dirty="0"/>
              <a:t>	</a:t>
            </a:r>
          </a:p>
          <a:p>
            <a:pPr marL="0" indent="0">
              <a:buNone/>
            </a:pPr>
            <a:endParaRPr lang="en-US" sz="1600" kern="1200" cap="all" dirty="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1D208540-D7CE-E971-AC82-3CFD60B435D0}"/>
              </a:ext>
            </a:extLst>
          </p:cNvPr>
          <p:cNvPicPr>
            <a:picLocks noChangeAspect="1"/>
          </p:cNvPicPr>
          <p:nvPr/>
        </p:nvPicPr>
        <p:blipFill>
          <a:blip r:embed="rId2"/>
          <a:stretch>
            <a:fillRect/>
          </a:stretch>
        </p:blipFill>
        <p:spPr>
          <a:xfrm>
            <a:off x="4765053" y="1522984"/>
            <a:ext cx="6764864" cy="3788323"/>
          </a:xfrm>
          <a:prstGeom prst="rect">
            <a:avLst/>
          </a:prstGeom>
        </p:spPr>
      </p:pic>
    </p:spTree>
    <p:extLst>
      <p:ext uri="{BB962C8B-B14F-4D97-AF65-F5344CB8AC3E}">
        <p14:creationId xmlns:p14="http://schemas.microsoft.com/office/powerpoint/2010/main" val="43830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81FD-606E-C182-2A7C-33C7824D91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22FF28-2208-C40B-5D6D-344D8F92761C}"/>
              </a:ext>
            </a:extLst>
          </p:cNvPr>
          <p:cNvSpPr>
            <a:spLocks noGrp="1"/>
          </p:cNvSpPr>
          <p:nvPr>
            <p:ph sz="half" idx="1"/>
          </p:nvPr>
        </p:nvSpPr>
        <p:spPr/>
        <p:txBody>
          <a:bodyPr>
            <a:normAutofit/>
          </a:bodyPr>
          <a:lstStyle/>
          <a:p>
            <a:r>
              <a:rPr lang="en-GB" dirty="0"/>
              <a:t>For 7.2.3 students will need to understand the features and uses of common code development tools. They will need to know that integrated development environments (IDEs) provide code editing tools, debugging tools, and screen design tools to support software development, that compilers translate source code into machine code before execution, and that interpreters translate and execute code line by line. Students will need to be able to explain the purpose of each code development tool and identify which one is needed in a given situation</a:t>
            </a:r>
          </a:p>
        </p:txBody>
      </p:sp>
      <p:sp>
        <p:nvSpPr>
          <p:cNvPr id="4" name="Content Placeholder 3">
            <a:extLst>
              <a:ext uri="{FF2B5EF4-FFF2-40B4-BE49-F238E27FC236}">
                <a16:creationId xmlns:a16="http://schemas.microsoft.com/office/drawing/2014/main" id="{B1D7D9A5-72BB-62EE-E1F9-1148AA5A9910}"/>
              </a:ext>
            </a:extLst>
          </p:cNvPr>
          <p:cNvSpPr>
            <a:spLocks noGrp="1"/>
          </p:cNvSpPr>
          <p:nvPr>
            <p:ph sz="half" idx="2"/>
          </p:nvPr>
        </p:nvSpPr>
        <p:spPr/>
        <p:txBody>
          <a:bodyPr>
            <a:normAutofit/>
          </a:bodyPr>
          <a:lstStyle/>
          <a:p>
            <a:endParaRPr lang="en-GB"/>
          </a:p>
        </p:txBody>
      </p:sp>
    </p:spTree>
    <p:extLst>
      <p:ext uri="{BB962C8B-B14F-4D97-AF65-F5344CB8AC3E}">
        <p14:creationId xmlns:p14="http://schemas.microsoft.com/office/powerpoint/2010/main" val="219335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1BBF47C-5E3F-7E7E-B81B-C7B71FF146F3}"/>
              </a:ext>
            </a:extLst>
          </p:cNvPr>
          <p:cNvSpPr>
            <a:spLocks noGrp="1"/>
          </p:cNvSpPr>
          <p:nvPr>
            <p:ph type="title"/>
          </p:nvPr>
        </p:nvSpPr>
        <p:spPr>
          <a:xfrm>
            <a:off x="601255" y="702155"/>
            <a:ext cx="3409783" cy="1300365"/>
          </a:xfrm>
        </p:spPr>
        <p:txBody>
          <a:bodyPr vert="horz" lIns="91440" tIns="45720" rIns="91440" bIns="45720" rtlCol="0" anchor="b">
            <a:normAutofit/>
          </a:bodyPr>
          <a:lstStyle/>
          <a:p>
            <a:pPr>
              <a:lnSpc>
                <a:spcPct val="90000"/>
              </a:lnSpc>
            </a:pPr>
            <a:r>
              <a:rPr lang="en-US">
                <a:solidFill>
                  <a:srgbClr val="FFFFFF"/>
                </a:solidFill>
              </a:rPr>
              <a:t>IDE (Integrated Development Environment)</a:t>
            </a:r>
          </a:p>
        </p:txBody>
      </p:sp>
      <p:sp>
        <p:nvSpPr>
          <p:cNvPr id="3" name="Content Placeholder 2">
            <a:extLst>
              <a:ext uri="{FF2B5EF4-FFF2-40B4-BE49-F238E27FC236}">
                <a16:creationId xmlns:a16="http://schemas.microsoft.com/office/drawing/2014/main" id="{09D629DC-B0BF-441F-0D38-B9E67B79B718}"/>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marL="0" indent="0">
              <a:lnSpc>
                <a:spcPct val="100000"/>
              </a:lnSpc>
              <a:buNone/>
            </a:pPr>
            <a:r>
              <a:rPr lang="en-US" sz="1400" dirty="0">
                <a:solidFill>
                  <a:srgbClr val="FFFFFF"/>
                </a:solidFill>
              </a:rPr>
              <a:t>An IDE is an environment that helps programmers develop computer code. </a:t>
            </a:r>
          </a:p>
          <a:p>
            <a:pPr marL="0" indent="0">
              <a:lnSpc>
                <a:spcPct val="100000"/>
              </a:lnSpc>
              <a:buNone/>
            </a:pPr>
            <a:r>
              <a:rPr lang="en-US" sz="1400" dirty="0">
                <a:solidFill>
                  <a:srgbClr val="FFFFFF"/>
                </a:solidFill>
              </a:rPr>
              <a:t>It has a graphical user interface (GUI), streamlining the programming workflow and improving productivity.</a:t>
            </a:r>
          </a:p>
          <a:p>
            <a:pPr marL="0" indent="0">
              <a:lnSpc>
                <a:spcPct val="100000"/>
              </a:lnSpc>
              <a:buNone/>
            </a:pPr>
            <a:r>
              <a:rPr lang="en-US" sz="1400" dirty="0">
                <a:solidFill>
                  <a:srgbClr val="FFFFFF"/>
                </a:solidFill>
              </a:rPr>
              <a:t>It combines common activities of writing software into a single application.</a:t>
            </a:r>
          </a:p>
          <a:p>
            <a:pPr marL="0" indent="0">
              <a:lnSpc>
                <a:spcPct val="100000"/>
              </a:lnSpc>
              <a:buNone/>
            </a:pPr>
            <a:r>
              <a:rPr lang="en-US" sz="1400" dirty="0">
                <a:solidFill>
                  <a:srgbClr val="FFFFFF"/>
                </a:solidFill>
              </a:rPr>
              <a:t>It: </a:t>
            </a:r>
          </a:p>
          <a:p>
            <a:pPr>
              <a:lnSpc>
                <a:spcPct val="100000"/>
              </a:lnSpc>
            </a:pPr>
            <a:r>
              <a:rPr lang="en-US" sz="1400" dirty="0">
                <a:solidFill>
                  <a:srgbClr val="FFFFFF"/>
                </a:solidFill>
              </a:rPr>
              <a:t>creates source code</a:t>
            </a:r>
          </a:p>
          <a:p>
            <a:pPr>
              <a:lnSpc>
                <a:spcPct val="100000"/>
              </a:lnSpc>
            </a:pPr>
            <a:r>
              <a:rPr lang="en-US" sz="1400" dirty="0">
                <a:solidFill>
                  <a:srgbClr val="FFFFFF"/>
                </a:solidFill>
              </a:rPr>
              <a:t>builds executable code</a:t>
            </a:r>
          </a:p>
          <a:p>
            <a:pPr>
              <a:lnSpc>
                <a:spcPct val="100000"/>
              </a:lnSpc>
            </a:pPr>
            <a:r>
              <a:rPr lang="en-US" sz="1400" dirty="0">
                <a:solidFill>
                  <a:srgbClr val="FFFFFF"/>
                </a:solidFill>
              </a:rPr>
              <a:t>debugs programs </a:t>
            </a:r>
          </a:p>
          <a:p>
            <a:pPr marL="0" indent="0">
              <a:lnSpc>
                <a:spcPct val="100000"/>
              </a:lnSpc>
              <a:buNone/>
            </a:pPr>
            <a:r>
              <a:rPr lang="en-US" sz="1400" dirty="0">
                <a:solidFill>
                  <a:srgbClr val="FFFFFF"/>
                </a:solidFill>
              </a:rPr>
              <a:t>All in a single environment.</a:t>
            </a:r>
          </a:p>
        </p:txBody>
      </p:sp>
      <p:pic>
        <p:nvPicPr>
          <p:cNvPr id="5" name="Content Placeholder 4">
            <a:extLst>
              <a:ext uri="{FF2B5EF4-FFF2-40B4-BE49-F238E27FC236}">
                <a16:creationId xmlns:a16="http://schemas.microsoft.com/office/drawing/2014/main" id="{68613D7E-3C01-C0AC-7597-77C3E02787D0}"/>
              </a:ext>
            </a:extLst>
          </p:cNvPr>
          <p:cNvPicPr>
            <a:picLocks noGrp="1" noChangeAspect="1"/>
          </p:cNvPicPr>
          <p:nvPr>
            <p:ph sz="half" idx="2"/>
          </p:nvPr>
        </p:nvPicPr>
        <p:blipFill>
          <a:blip r:embed="rId2"/>
          <a:srcRect l="609" b="7570"/>
          <a:stretch>
            <a:fillRect/>
          </a:stretch>
        </p:blipFill>
        <p:spPr>
          <a:xfrm>
            <a:off x="4592231" y="1492910"/>
            <a:ext cx="6831503" cy="3854766"/>
          </a:xfrm>
          <a:prstGeom prst="rect">
            <a:avLst/>
          </a:prstGeom>
        </p:spPr>
      </p:pic>
    </p:spTree>
    <p:extLst>
      <p:ext uri="{BB962C8B-B14F-4D97-AF65-F5344CB8AC3E}">
        <p14:creationId xmlns:p14="http://schemas.microsoft.com/office/powerpoint/2010/main" val="20046042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DF87-01EB-F6E2-DD78-A447036C0899}"/>
              </a:ext>
            </a:extLst>
          </p:cNvPr>
          <p:cNvSpPr>
            <a:spLocks noGrp="1"/>
          </p:cNvSpPr>
          <p:nvPr>
            <p:ph type="title"/>
          </p:nvPr>
        </p:nvSpPr>
        <p:spPr>
          <a:xfrm>
            <a:off x="527051" y="940211"/>
            <a:ext cx="11029616" cy="479516"/>
          </a:xfrm>
        </p:spPr>
        <p:txBody>
          <a:bodyPr>
            <a:normAutofit fontScale="90000"/>
          </a:bodyPr>
          <a:lstStyle/>
          <a:p>
            <a:r>
              <a:rPr lang="en-GB" dirty="0"/>
              <a:t>IDE features - Project management</a:t>
            </a:r>
            <a:br>
              <a:rPr lang="en-GB" dirty="0"/>
            </a:br>
            <a:r>
              <a:rPr lang="en-GB" dirty="0"/>
              <a:t> </a:t>
            </a:r>
          </a:p>
        </p:txBody>
      </p:sp>
      <p:sp>
        <p:nvSpPr>
          <p:cNvPr id="3" name="Content Placeholder 2">
            <a:extLst>
              <a:ext uri="{FF2B5EF4-FFF2-40B4-BE49-F238E27FC236}">
                <a16:creationId xmlns:a16="http://schemas.microsoft.com/office/drawing/2014/main" id="{FF3E2FBB-6D17-C892-0837-795A00F3D286}"/>
              </a:ext>
            </a:extLst>
          </p:cNvPr>
          <p:cNvSpPr>
            <a:spLocks noGrp="1"/>
          </p:cNvSpPr>
          <p:nvPr>
            <p:ph sz="half" idx="1"/>
          </p:nvPr>
        </p:nvSpPr>
        <p:spPr/>
        <p:txBody>
          <a:bodyPr>
            <a:normAutofit/>
          </a:bodyPr>
          <a:lstStyle/>
          <a:p>
            <a:r>
              <a:rPr lang="en-GB" dirty="0"/>
              <a:t>IDEs typically include robust project management capabilities:</a:t>
            </a:r>
          </a:p>
          <a:p>
            <a:r>
              <a:rPr lang="en-GB" dirty="0"/>
              <a:t>Organizing files and resources into projects</a:t>
            </a:r>
          </a:p>
          <a:p>
            <a:r>
              <a:rPr lang="en-GB" dirty="0"/>
              <a:t>Managing dependencies and libraries</a:t>
            </a:r>
          </a:p>
          <a:p>
            <a:r>
              <a:rPr lang="en-GB" dirty="0"/>
              <a:t>Configuring build settings</a:t>
            </a:r>
          </a:p>
          <a:p>
            <a:r>
              <a:rPr lang="en-GB" dirty="0"/>
              <a:t>Integration with version control systems like Git</a:t>
            </a:r>
          </a:p>
          <a:p>
            <a:r>
              <a:rPr lang="en-GB" dirty="0"/>
              <a:t>This centralized approach helps keep large codebases organized and makes collaboration between multiple developers more efficient.</a:t>
            </a:r>
          </a:p>
        </p:txBody>
      </p:sp>
      <p:pic>
        <p:nvPicPr>
          <p:cNvPr id="5" name="Content Placeholder 4">
            <a:extLst>
              <a:ext uri="{FF2B5EF4-FFF2-40B4-BE49-F238E27FC236}">
                <a16:creationId xmlns:a16="http://schemas.microsoft.com/office/drawing/2014/main" id="{0778F179-F130-3B3C-C6AD-B7260A638F77}"/>
              </a:ext>
            </a:extLst>
          </p:cNvPr>
          <p:cNvPicPr>
            <a:picLocks noGrp="1" noChangeAspect="1"/>
          </p:cNvPicPr>
          <p:nvPr>
            <p:ph sz="half" idx="2"/>
          </p:nvPr>
        </p:nvPicPr>
        <p:blipFill>
          <a:blip r:embed="rId2"/>
          <a:srcRect t="1" r="33940" b="-1561"/>
          <a:stretch>
            <a:fillRect/>
          </a:stretch>
        </p:blipFill>
        <p:spPr>
          <a:xfrm>
            <a:off x="7776740" y="1606289"/>
            <a:ext cx="2465905" cy="4561517"/>
          </a:xfrm>
          <a:prstGeom prst="rect">
            <a:avLst/>
          </a:prstGeom>
        </p:spPr>
      </p:pic>
    </p:spTree>
    <p:extLst>
      <p:ext uri="{BB962C8B-B14F-4D97-AF65-F5344CB8AC3E}">
        <p14:creationId xmlns:p14="http://schemas.microsoft.com/office/powerpoint/2010/main" val="381621938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81CBB06932E47A891F6C3E447D991" ma:contentTypeVersion="11" ma:contentTypeDescription="Create a new document." ma:contentTypeScope="" ma:versionID="95a3ea27e1f847ef081b7aacb0dc6350">
  <xsd:schema xmlns:xsd="http://www.w3.org/2001/XMLSchema" xmlns:xs="http://www.w3.org/2001/XMLSchema" xmlns:p="http://schemas.microsoft.com/office/2006/metadata/properties" xmlns:ns2="d2d0dd9c-4e0f-438d-aa67-1a228ac0e69f" xmlns:ns3="649c40b8-0cc6-4848-9baa-041dd43227e5" targetNamespace="http://schemas.microsoft.com/office/2006/metadata/properties" ma:root="true" ma:fieldsID="0454ef395a3276a0933d9fc57058f2ba" ns2:_="" ns3:_="">
    <xsd:import namespace="d2d0dd9c-4e0f-438d-aa67-1a228ac0e69f"/>
    <xsd:import namespace="649c40b8-0cc6-4848-9baa-041dd43227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0dd9c-4e0f-438d-aa67-1a228ac0e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522d038-550d-4d6d-ae17-e3442363d3a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9c40b8-0cc6-4848-9baa-041dd43227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63a3670-60b4-4224-8867-fa4a1a65a576}" ma:internalName="TaxCatchAll" ma:showField="CatchAllData" ma:web="649c40b8-0cc6-4848-9baa-041dd43227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d0dd9c-4e0f-438d-aa67-1a228ac0e69f">
      <Terms xmlns="http://schemas.microsoft.com/office/infopath/2007/PartnerControls"/>
    </lcf76f155ced4ddcb4097134ff3c332f>
    <TaxCatchAll xmlns="649c40b8-0cc6-4848-9baa-041dd43227e5" xsi:nil="true"/>
  </documentManagement>
</p:properties>
</file>

<file path=customXml/itemProps1.xml><?xml version="1.0" encoding="utf-8"?>
<ds:datastoreItem xmlns:ds="http://schemas.openxmlformats.org/officeDocument/2006/customXml" ds:itemID="{7CC289F9-85C3-4685-A23A-B98C34A48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d0dd9c-4e0f-438d-aa67-1a228ac0e69f"/>
    <ds:schemaRef ds:uri="649c40b8-0cc6-4848-9baa-041dd4322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www.w3.org/XML/1998/namespace"/>
    <ds:schemaRef ds:uri="http://schemas.microsoft.com/office/infopath/2007/PartnerControls"/>
    <ds:schemaRef ds:uri="4a2c275f-0096-4b10-ac46-7a668053059d"/>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01cd48bc-3f38-4660-b01b-dff9896444ec"/>
    <ds:schemaRef ds:uri="http://schemas.microsoft.com/office/2006/metadata/properties"/>
    <ds:schemaRef ds:uri="d2d0dd9c-4e0f-438d-aa67-1a228ac0e69f"/>
    <ds:schemaRef ds:uri="649c40b8-0cc6-4848-9baa-041dd43227e5"/>
  </ds:schemaRefs>
</ds:datastoreItem>
</file>

<file path=docMetadata/LabelInfo.xml><?xml version="1.0" encoding="utf-8"?>
<clbl:labelList xmlns:clbl="http://schemas.microsoft.com/office/2020/mipLabelMetadata">
  <clbl:label id="{bbbc0059-14b4-452c-b118-fe6a575b3801}" enabled="0" method="" siteId="{bbbc0059-14b4-452c-b118-fe6a575b3801}" removed="1"/>
</clbl:labelList>
</file>

<file path=docProps/app.xml><?xml version="1.0" encoding="utf-8"?>
<Properties xmlns="http://schemas.openxmlformats.org/officeDocument/2006/extended-properties" xmlns:vt="http://schemas.openxmlformats.org/officeDocument/2006/docPropsVTypes">
  <Template>{64BE8E20-DF0E-4CE7-B2E7-FA3455F7E178}tf33552983_win32</Template>
  <TotalTime>22664</TotalTime>
  <Words>720</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Franklin Gothic Book</vt:lpstr>
      <vt:lpstr>Franklin Gothic Demi</vt:lpstr>
      <vt:lpstr>Tahoma</vt:lpstr>
      <vt:lpstr>Wingdings 2</vt:lpstr>
      <vt:lpstr>DividendVTI</vt:lpstr>
      <vt:lpstr>Content area 7: Digital environments</vt:lpstr>
      <vt:lpstr>Starter</vt:lpstr>
      <vt:lpstr>mathematics</vt:lpstr>
      <vt:lpstr>PowerPoint Presentation</vt:lpstr>
      <vt:lpstr>Aim</vt:lpstr>
      <vt:lpstr>PowerPoint Presentation</vt:lpstr>
      <vt:lpstr>PowerPoint Presentation</vt:lpstr>
      <vt:lpstr>IDE (Integrated Development Environment)</vt:lpstr>
      <vt:lpstr>IDE features - Project management  </vt:lpstr>
      <vt:lpstr>IDE features - code editing </vt:lpstr>
      <vt:lpstr>IDE features - Build automation</vt:lpstr>
      <vt:lpstr>IDE features - debugging</vt:lpstr>
      <vt:lpstr>IDE features - Advanced debugging features</vt:lpstr>
      <vt:lpstr>IDE - benefits</vt:lpstr>
      <vt:lpstr>Exam question</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Processing</dc:title>
  <dc:creator>Condon, Derek</dc:creator>
  <cp:lastModifiedBy>Derek Condon</cp:lastModifiedBy>
  <cp:revision>178</cp:revision>
  <dcterms:created xsi:type="dcterms:W3CDTF">2024-05-22T09:08:55Z</dcterms:created>
  <dcterms:modified xsi:type="dcterms:W3CDTF">2025-10-23T11:58:37Z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0x010100FBD81CBB06932E47A891F6C3E447D991</vt:lpwstr>
  </property>
  <property fmtid="{D5CDD505-2E9C-101B-9397-08002B2CF9AE}" pid="3" name="MediaServiceImageTags">
    <vt:lpwstr/>
  </property>
</Properties>
</file>